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информационных моделей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— упрощение объекта, процесса или явления, чтобы решать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именно в 9 классе?
</a:t>
            </a:r>
            <a:endParaRPr lang="en-US" sz="3169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моделирования сложно разобраться в больших системах: приходится выбирать форму представления данных. В 9 классе вы учитесь сравнивать варианты описания, выделять главное и осмысленно применять модели в науке, технике и повседневных ситуациях.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информационной модели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показывает объект или процесс с помощью данных в разных формах: текста, схемы, таблицы, формулы, алгоритма или программы.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 равна самому объекту: она передаёт только важные свойства в сокращённом виде. Поэтому важно, чтобы она соответствовала задаче.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модели зависит от цели и полноты данных. Один и тот же объект может описываться несколькими моделями, если исследования различаются.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модели — когда важны слова и смысл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прогнозе написано «возможен дождь» и «температура ночью понизится», это тоже модель. Текст выделяет главное для решения бытовых задач: что вероятно, когда и насколько. Если детали описаны расплывчато, точность снижается.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тексте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мы думаем, что инструкция — это просто текст. Но в ней спрятана модель: она задаёт цель, указывает шаги и предупреждает об условиях. Чем точнее формулировки, тем меньше ошибок при выполнении действий.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как модель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915" y="1574700"/>
            <a:ext cx="3053420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информационных моделей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отличаются формой представления и тем, насколько удобно по ним выполнять описание, сравнение, расчёты и шаги действий.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того, что нужно сделать: показать, сравнить, посчитать или выполнить последовательность действий.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модели: что они «показывают»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линий и условных обозначений передаётся устройство объекта или план размещения элементов. Это помогает быстро увидеть структуру и связи, которые трудно описать словами.
</a:t>
            </a:r>
            <a:endParaRPr lang="en-US" sz="1146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рисунки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позволяют показать пространственные отношения: где что находится и как лучше добраться. Модель упрощает реальность, оставляя важные ориентиры и направления.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маршруты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важно понять, как меняется величина во времени, строят график. Он делает тренд заметным и помогает сравнить периоды или условия.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изменений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 графики дают наглядное представление данных между элементами. По ним удобно сравнивать, находить закономерности и объяснять результаты наблюдений.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связей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удобнее для разных задач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выбора видно по тому, что нужно получить: зрительное понимание, точные вычисления, удобный просмотр данных или строгое следование шагам.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разные цели «подсвечивают» разные формы модели, поэтому при сложной задаче выгодно комбинировать представления.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модели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Табличная модель представляет данные в строках и столбцах, поэтому по ней удобно сравнивать объекты по нескольким признакам одновременно.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таблицу можно заносить измерения и характеристики: рост, массу, цену, дату, время, результат наблюдения или итог контрольной работы.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встречаются в расписаниях, каталогах и справочниках. Их преимущество — порядок, компактность и быстрый поиск нужного значения.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описывает свойства объекта числами, формулами и зависимостями между величинами. Она позволяет вычислять параметры вроде площади, скорости, стоимости или вероятности.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применяют в физике, алгебре, географии, экономике и инженерных задачах. Для 9 класса особенно важны ситуации, где расчёт по формуле даёт проверяемый результат.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информационной модели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помогают из данных и цели получить полезное описание.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2200" y="1659275"/>
            <a:ext cx="4599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Алгоритмические модели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Алгоритмическая модель показывает порядок действий для достижения результата. Она задаёт последовательность шагов, которые выполняются строго в определённом порядке, чтобы получить нужный ответ.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выбор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могут быть условия: если выполнено одно правило — делай одно действие, иначе — другое. Так алгоритм учитывает разные ситуации и входные условия задачи.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до результата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позволяют выполнять одни и те же шаги много раз, пока не наступит нужный результат. Это удобно для задач с подсчётом, проверкой и обработкой данных по циклу.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вид модели по условиям задачи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соотнести условия задачи с подходящей формой модели: текст, схема, таблица, формулы или алгоритм.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моделирования (условная шкала важности, без привязки к измеренным данным).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важнее всего цель и формат ответа, обычно выбирают словесные и графические модели; для расчётов и проверки точности — математические.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модель создаётся в программе и помогает изучать объект без реального эксперимента. Она может воспроизводить изменение во времени, поведение системы и влияние параметров на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удобно проверить несколько вариантов: изменить параметры, сравнить сценарии и увидеть, как меняется итог. Это ускоряет обучение и помогает находить ошибки в предположениях.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часто строят по данным из таблиц и формул. Затем программа вычисляет результаты и показывает их в графиках, а также может делать анимацию процессов.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— возможность многократно повторять расчёты и быстро обновлять модель. Так проще анализировать сложные процессы, где ручные вычисления заняли бы слишком много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952" y="1345200"/>
            <a:ext cx="359419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 и подходящих моделей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объекты с примерами моделей и тем, какие задачи они помогают решать. Один и тот же объект может описываться по-разному в зависимости от цели исследования.
</a:t>
            </a:r>
            <a:endParaRPr lang="en-US" sz="1458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моделирования (обобщённые типовые задания).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объекта выбирают ту модель, которая лучше отвечает задаче: график для изменений, схема для структуры, формула для расчётов, таблица для учёта и сравнения.
</a:t>
            </a:r>
            <a:endParaRPr lang="en-US" sz="14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в повседневной жизни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используем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постоянно видим модели: расписание уроков, карту города, схему метро, меню столовой. Они помогают ориентироваться и быстро понимать, что и когда нужно делать или куда идти.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уменьшают число ошибок и экономят время: например, по карте находят маршрут, а по инструкции собирают устройство. Многие сервисы на телефоне опираются на структурированные данные.
</a:t>
            </a:r>
            <a:endParaRPr lang="en-US" sz="16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вид модели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описания объекта — к подходящей форме представления данных и 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упрощают сложный объект: в них остаются только существенные свойства. Благодаря этому легче понять закономерности, хранить информацию и быстро возвращаться к нужным данным.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позволяют сравнивать варианты и проверять гипотезы. Если результаты совпадают с фактами и соответствуют цели, модель становится надёжным инструментом для анализа и прогноза.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моделей в том, что они не отражают все свойства объекта. Кроме того, модель зависит от цели: то, что важно в одной задаче, может быть лишним в другой.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правило: одна задача нередко требует сразу нескольких моделей. Чем точнее сформулирована цель и чем полнее исходные данные, тем полезнее итоговое описание.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 ограничения моделей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чаще используются в школьной практике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зависит от предмета и типа задания: по структуре данных чаще помогают схемы и таблицы, а для вычислений нужны формулы.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школьного курса (условная шкала без привязки к конкретной статистике).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базовые формы — таблицы и схемы — наиболее универсальны для представления и сравнения информации в школьных работах.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модели на точность и полезность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модель согласуется с фактами и соответствует поставленной цели. Её результаты должны быть понятны пользователю и отвечать на вопрос, ради которого модель создавали.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результаты расходятся, модель уточняют: меняют признаки, корректируют формулы, перестраивают структуру данных или дополняют набор исходных значений. В информатике это особенно важно.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проводят сравнением с реальными данными: наблюдениями, измерениями, опытом или вычислением по известным формулам. Так выявляются несоответствия между предположениями и реальностью.
</a:t>
            </a:r>
            <a:endParaRPr lang="en-US" sz="12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видах информационных моделей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бывают словесными, графическими, табличными, математическими, алгоритмическими и компьютерными. Их выбирают по цели, типу данных и точности. Одна задача может потребовать несколько моделей сразу.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2026-05-14T12:22:11Z</dcterms:created>
  <dcterms:modified xsi:type="dcterms:W3CDTF">2026-05-14T12:22:11Z</dcterms:modified>
</cp:coreProperties>
</file>