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плесневые грибы и дрожжи — значение и основные характеристики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грибы: польза и вред в природе и жизни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упоминания микроскопических грибов датируются более чем 3500 лет назад. Они встречаются в природе повсеместно и используются человеком для производства пищи и лекарств. Современная наука исследует их роль в биологических процессах и экосистемах.
</a:t>
            </a:r>
            <a:endParaRPr lang="en-US" sz="1539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плесени и дрожжей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живой природе: ключевые особенности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питаются готовыми органическими веществами и имеют клеточную стенку. Их клетки эукариотические — с ядром и органоидами. Плесень и дрожжи занимают особое место в биологической классификации.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и дрожжи как представители царства Грибы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грибов от растений и животных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растений, грибы не способны к фотосинтезу. Они гетеротрофы и получают энергию разложением органических веществ. Это выделяет их среди живых организмов и определяет их экологическую роль.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грибов на древе жизни
</a:t>
            </a:r>
            <a:endParaRPr lang="en-US" sz="147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отдельную ветвь эукариот. На древовидной схеме видно, как они отделяются от растений и животных, что отражает их уникальную биологию и эволюционный путь.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формируют гифы — длинные тонкие нити, которые разветвляются и составляют мицелий, видимый невооружённым глазом.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плесневых грибов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образует колонии на продуктах, растениях или стенах, создавая пушистый или порошкообразный налёт разнообразных оттенков.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гифа состоит из клеток с плотной оболочкой, ядром и цитоплазмой, обеспечивающих жизнедеятельность гриба.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плесени зависит от вида и условий, включая цвет и структуру колонии — зелёная, чёрная, белая или синяя.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Мукор проявляется пушистым белым или серым налётом, часто встречается на старом хлебе, разлагая его органику.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плесени: мукор, пеницилл, аспергилл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 узнаётся по зелёной плесени на цитрусовых и сыре; он важен как источник антибиотика, который спасает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Аспергилл заметен тёмными пятнами на влажных стенах и продуктах; может быть опасен для здоровья человека при заражении.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одноклеточные грибы округлой формы, размножающиеся почкованием, когда вырастает новая клетка от материнской.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Saccharomyces cerevisiae активно делятся в присутствии сахара и влаги, выделяя углекислый газ и спирт, что важно для пищевой промышленности.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Дрожжи: строение и биологические свойства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имеют преимущество по размеру и усложнённому строению по сравнению с бактериями, что отражает их биологические функции.
</a:t>
            </a:r>
            <a:endParaRPr lang="en-US" sz="1098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микробиологии,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плесени и дрожжей значительно превышают размеры бактерий, что указывает на более высокую сложность их клеточного аппарата.
</a:t>
            </a:r>
            <a:endParaRPr lang="en-US" sz="1158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размеров: плесень, дрожжи и бактерии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активации роста необходима тёплая влажная среда с доступом органических веществ, что способствует формированию мицелия и колоний.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для плесени — 20-30°C, а для дрожжей — 25-35°C, позволяющая ускорять процессы их размножения.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влажность стимулирует образование спор и способствует быстрому развитию грибов в окружающей среде.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сахаров и кислорода усиливает жизнедеятельность грибов, ускоряя размножение и метаболизм плесени и дрожжей.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роста плесени и дрожжей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расщеплении сахаров дрожжи выделяют углекислый газ, что вызывает подъём теста и формирование его пористой структуры в выпечке.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производстве кваса, пива и вина дрожжи преобразуют сахара в спирт и газ, обеспечивая вкусовые качества и алкогольное содержание напитков.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Дрожжи: роль в хлебопечении и брожении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 — первый антибиотик: вклад плесени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1928 году Флеминг заметил, что плесень подавляет рост бактерий на питательной среде. Это открытие дало начало созданию первого антибиотика — пенициллина, который изменил медицину навсегда.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пенициллина Александром Флемингом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пенициллина в борьбе с инфекциями
</a:t>
            </a:r>
            <a:endParaRPr lang="en-US" sz="1397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 стал основой лечения бактериальных инфекций и спас миллионы жизней. Его действие позволяет остановить распространение бактерий и очищать организм от болезнетворных агентов.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04950"/>
            <a:ext cx="4365000" cy="24007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характеристики плесневых грибов и дрожжей по строению, способам размножения, применению и влиянию на человека и природу.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и дрожжи выполняют разные биологические функции и имеют разнообразное применение, при этом обе могут приносить как пользу, так и вред.
</a:t>
            </a:r>
            <a:endParaRPr lang="en-US" sz="1124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свойств: плесень и дрожжи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активно разлагают мёртвые растения и органические остатки, превращая их в простые соединения, которые вновь становятся доступными для почвы и растений.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Экосистемная роль: разложение органических остатков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возвращение важных элементов в экосистему, способствуя плодородию почвы и поддержке биологического кругооборота.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также способствуют разложению органики и служат пищей для мелких животных, играя важную роль в питательных сетях экологических 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на пищевых продуктах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быстро развивается на хлебе, сыре и фруктах, изменяя их внешний вид и запах. Хотя не все виды опасны, употреблять заплесневелые продукты нельзя из-за риска токсинов.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в пищевой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могут вызывать порчу соков при неконтролируемом брожении, но при правильном применении они улучшают вкус и структуру хлеба и напитков, обеспечивая безопасность продукта.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и дрожжи на продуктах: примеры порчи и пользы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плесени выделяют микотоксины — ядовитые вещества, вызывающие пищевые отравления и серьезные заболевания при употреблении зараженных продуктов.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плесневых грибов могут вызывать аллергические реакции, затруднённое дыхание и другие респираторные проблемы при попадании в воздух.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Отравления часто связаны с потреблением испорченного хлеба, орехов или фруктов, заражённых опасными видами плесени, и требуют внимательного контроля качества пищи.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для здоровья: микотоксины, аллергия и отравления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применяются для создания благородных сыров, таких как рокфор и камамбер, придавая продуктам уникальный вкус и текстуру.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человека: сыр, ферменты, биотопливо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служат источником ферментов и витаминов группы B, необходимых в медицине и пищевой промышленности.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используются для производства животного белка и биотоплива, что значительно поддерживает сельскохозяйственный и энергетический сектор.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опыты с хлебом и сахарным раствором позволяют увидеть рост пушистого налёта плесени и выделение пузырьков газа дрожжами, что наглядно демонстрирует жизненные процессы грибов.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проведения опытов важно обеспечить чистоту, влажность и тепло, а также соблюдать технику безопасности; школьные лаборатории оснащены нужным оборудованием, включая микроскопы.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эксперименты: наблюдение за ростом плесени и дрожжей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плесневого гриба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плесневого гриба на примере за хлебом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продуктов в прохладных и сухих местах существенно замедляет рост плесени и дрожжей, предотвращая порчу и развитие спор.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борьба с плесенью и дрожжами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чистка и проветривание помещений создают неблагоприятные условия для размножения грибов и снижают риск заражения.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холодильников эффективно уменьшает жизнедеятельность грибов, особенно при хранении скоропортящихся продуктов.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Термическая обработка и применение консервантов безопасно уничтожают споры плесени, обеспечивая сохранность и безопасность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факты: рекорды, открытия, современные исследования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плесени могут выживать при очень высоких температурах и сильном излучении, включая радиацию. Это делает их уникальными объектами изучения в экстремальной биологии.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Плесени, выдерживающие экстремальные условия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плесени, разлагающей пластик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 году учёные обнаружили вид плесени, способный эффективно разлагать пластик, что открывает новые перспективы в борьбе с загрязнением окружающей среды.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в космических исследованиях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активно применяются в генетических экспериментах и космических биологических исследованиях благодаря их простоте и сходству с клетками многоклеточных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плесневых грибов и дрожжей в современной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и дрожжи — важные организмы, объединяющие вред и пользу. Их изучение и применение открывает новые возможности для экологии, медицины и промышленности, улучшая качество жизни человека.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2026-05-09T09:35:51Z</dcterms:created>
  <dcterms:modified xsi:type="dcterms:W3CDTF">2026-05-09T09:35:51Z</dcterms:modified>
</cp:coreProperties>
</file>