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jpe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jpe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Вид: как биологи определяют границы живого разнообразия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вид и зачем это важно для эволюции?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Линнея к ДНК: история понятия вида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прошло путь от внешнего сходства к анализу ДНК, поведения и экологии. Сегодня оно связывает классификацию с эволюцией, помогает объяснять происхождение разнообразия и выбирать меры охраны редких организмов.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определение вида в биологии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определение вида опирается на общий генетический фонд: особи одного вида способны свободно скрещиваться в природе и давать жизнеспособное, плодовитое потомство. Именно это отличает вид от случайного набора похожих организмов.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вида характерна относительная репродуктивная изоляция от других видов. Она помогает сохранять устойчивый набор морфологических, физиологических и генетических признаков, которые передаются из поколения в поколение.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природе вид не сводится к одному признаку: его границы уточняют по совокупности данных. Поэтому биологи сопоставляют внешние особенности, поведение, кариотип и условия существования.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вида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под линзой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гербарии и в музее легче всего увидеть морфологический критерий: листья, цветки, клювы и конечности становятся заметными «метками» вида. Когда две формы выглядят похоже, но отличаются устойчивыми деталями, биолог получает первый ориентир для сравнения. Именно так начинают работу с близкими видами растений и животных.
</a:t>
            </a:r>
            <a:endParaRPr lang="en-US" sz="606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карта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работает там, где внешность обманчива. Сравнение ДНК и кариотипа помогает увидеть скрытые различия, объяснить бесплодие гибридов и отделить близкие виды, которые на первый взгляд почти неразличимы. Это особенно важно в современной систематике и охране редких форм, таких как виды-двойники.
</a:t>
            </a:r>
            <a:endParaRPr lang="en-US" sz="617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ландшафт — разные ниши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показывает, что один и тот же ландшафт не означает одинаковую жизнь. Одни организмы держатся у поверхности воды, другие — на дне или в кронах; каждое решение связано с пищей, укрытиями и временем активности. Так биологи видят, как среда разделяет родственные группы.
</a:t>
            </a:r>
            <a:endParaRPr lang="en-US" sz="661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 граница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живущие виды могут не смешиваться, если у них разные брачные сигналы или привычки. Для биолога такие различия так же важны, как карта ареала: именно они показывают, где проходит настоящая граница вида. Это особенно заметно у птиц, насекомых и многих земноводных.
</a:t>
            </a:r>
            <a:endParaRPr lang="en-US" sz="6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критерий: описание и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формы и окраски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морфологический анализ особенно удобен, потому что хорошо заметны форма листьев, цветков и соцветий. У близких видов эти признаки часто расходятся даже при похожем образе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как показательный пример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ландыша майского и ландыша кавказского различаются размеры листьев и строение соцветий. У животных критерий работает по форме черепа, конечностей, оперения или окраски, но всегда требует сравнения нескольких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критерий: особенности и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свой кариотип и характерная организация наследственного материала. У человека, например, 46 хромосом, а отклонение от видового набора часто указывает на межвидовые барьеры.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различать даже очень похожие формы, которые внешне почти не отличимы. Так биологи уточняют систематику, проверяют родство и объясняют, почему гибриды, например лошадь и осёл, обычно бесплодны.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критерий: место вида в среде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показывает, что внешне похожие организмы могут занимать разные ниши. Одни используют верхние слои водоёма, другие — придонные участки и другую пищу.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биологии этот критерий особенно нагляден на близкородственных рыбах, лягушках и птицах. Он показывает, как среда не только отбирает признаки, но и разделяет родственные формы.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среде обитания снижают конкуренцию и помогают поддерживать самостоятельность видов. Поэтому экология часто уточняет выводы морфологии: один и тот же облик ещё не означает одинаковый образ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440" y="1175216"/>
            <a:ext cx="53830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критериев вида: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нескольких критериев помогает точнее определить границы вида и избежать ошибки.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критерий редко даёт полную картину; надёжное определение вида требует сочетания морфологических, экологических и генетических признаков.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биологии и примерам из задания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видовой изоляции в сохранении уникальности видов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может действовать ещё до образования зиготы: различаются сроки размножения, места обитания, брачные сигналы и строение органов. Такие барьеры уменьшают вероятность случайного скрещивания.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защищает общий генофонд вида от размывания чужими генами. Благодаря этому сохраняются устойчивые признаки, приспособленные к определённым условиям среды и образу жизни.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работают постзиготические механизмы: гибриды могут быть нежизнеспособными или бесплодными. Так природа сохраняет границы между видами даже при редких контактах.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барьеры усиливаются, популяции расходятся всё дальше и в итоге могут дать начало новым видам. Поэтому изоляция — не только защита, но и важный двигатель эволюции.
</a:t>
            </a:r>
            <a:endParaRPr lang="en-US" sz="12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изоляционных механизмов у видов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океан как границы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оказываются по разные стороны гор, океана или пустыни, обмен особями почти прекращается. У галапагосских вьюрков именно такое разделение помогло разным группам приспособиться к разным кормам и постепенно разойтись по признакам. Аналогичную роль сыграла длительная изоляция австралийских сумчатых.
</a:t>
            </a:r>
            <a:endParaRPr lang="en-US" sz="607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лес — разные адреса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территории виды могут почти не встречаться, если используют разные экологические ниши. Одни лягушки держатся у воды, другие — в сырой подстилке или на деревьях; каждая группа выбирает собственную добычу и время активности. Это снижает конкуренцию и удерживает виды рядом, но не смешивает их.
</a:t>
            </a:r>
            <a:endParaRPr lang="en-US" sz="608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Брачный сигнал как пароль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близкородственных птиц видовая граница может держаться на поведении: песне, танце, позе, ритме ухаживания. Самка реагирует только на «свой» сигнал, поэтому даже при соседстве популяции не образуют общих пар. Такая изоляция особенно заметна в сезон размножения, когда ошибки выбора дороги для потомства.
</a:t>
            </a:r>
            <a:endParaRPr lang="en-US" sz="634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Несовместимые тела и хромосомы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скрещивание останавливается уже на уровне строения органов или набора хромосом. Если анатомические структуры не подходят друг к другу, оплодотворение не происходит; если гибрид всё же возникает, как мул, он обычно бесплоден. Именно поэтому морфологические и генетические барьеры так важны для сохранения самостоятельности видов.
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97665"/>
            <a:ext cx="440100" cy="35208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и физиологическая однородность вида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внешние признаки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особей одного вида сохраняются общие формы тела, окраска и строение органов. Именно по этим признакам вид распознаётся в природе, хотя внутри него возможны заметные индивидуальные различия.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основных признаков сохраняет целостность вида, а различия внутри него дают запас приспособлений. Вместе эти свойства позволяют виду оставаться узнаваемым и одновременно эволюционно гибким.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близость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 белков, ферментов и обменных путей помогает отличать вид от близких форм. Биохимические различия особенно важны там, где внешнее сходство вводит в заблуждение.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изменчивость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внутри вида создаёт разнообразие популяций. Благодаря ей часть особей лучше переносит холод, нехватку пищи или новые болезни, что повышает общую устойчивость вида.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жизненных процессов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Физиологическое сходство проявляется в одинаковых способах питания, дыхания, роста и размножения. Эти признаки менее заметны внешне, но хорошо показывают единство вида на уровне жизненных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структура как основа разнообразия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вид — не одна группа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вид обычно представлен несколькими популяциями, между которыми обмен особями неравномерен. Одни группы изолированы расстоянием, другие — особенностями среды, но все они сохраняют связь.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популяции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различаются численностью, плотностью, миграциями и набором генов. Поэтому городской и сельский европейский воробей могут питаться по-разному и заметно отличаться между собой по наследственным признакам.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47862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2800" y="1442174"/>
            <a:ext cx="414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84174"/>
            <a:ext cx="526500" cy="46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структуры вида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вида различаются частоты аллелей, наборы генов и степень гетерозиготности. Именно генетическая структура показывает, насколько популяции близки друг к другу и каков их эволюционный потенциал.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самцов и самок влияет на успешность размножения и сохранение численности. Если соотношение сильно нарушено, популяция становится уязвимой даже при достаточном количестве особей.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структура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популяции могут использовать неодинаковые кормовые ресурсы, укрытия или сроки активности. Экологическая структура помогает понять, как один вид делит среду и избегает прямой конкуренции.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молоди, взрослых и старых особей определяет темпы обновления популяции. Возрастная структура важна для прогноза численности и оценки способности вида быстро восстанавливаться после сокращений численности.
</a:t>
            </a:r>
            <a:endParaRPr lang="en-US" sz="948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распределены по ареалу неравномерно: одни занимают сплошные территории, другие — разорванные участки. Пространственная структура отражает реальные границы расселения и пути обмена особями.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 зависимости от числа популяций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популяций создаёт дополнительные варианты генов и уменьшает риск случайной потери наследственных линий.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самостоятельных популяций, тем выше наследственный резерв и тем легче виду переживать изменения среды.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2020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структура на примере ежа европейского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ёж образует ряд локальных популяций на больших расстояниях, поэтому обмен особями идёт неравномерно. Это создаёт мозаичную структуру ареала и уменьшает риск полного вымирания вида.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группе возникает вспышка болезни или ухудшается кормовая база, другие популяции могут сохранить численность. Такая разобщённость повышает шансы вида приспособиться к потеплению и изменению ландшафтов.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5161" y="3245638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структуры вида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вводят в популяцию новые варианты генов. Большинство из них нейтрально или вредно, но отдельные изменения могут дать преимущество отдельным особям в меняющейся среде обитания.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гор, рек или других барьеров надолго разделяет группы особей. При длительной изоляции различия накапливаются настолько, что может начаться образование нового вида.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признаки, которые повышают выживание и размножение. Со временем именно он формирует устойчивые популяционные различия и адаптации к местным условиям среды обитания в разных частях ареала вида.
</a:t>
            </a:r>
            <a:endParaRPr lang="en-US" sz="923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особенно силён в малых популяциях, где случай может изменить частоты аллелей быстрее отбора. Из-за этого редкие признаки иногда исчезают без явной причины.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переносят аллели между популяциями и уменьшают генетическую изоляцию. Даже редкий обмен особями способен заметно расширить наследственное разнообразие вида в целом и повысить его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05247"/>
            <a:ext cx="4814700" cy="1210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 вида растений и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 растений и животных важны разные признаки. Для правильной оценки состояния вида нужно учитывать не только внешний облик, но и особенности размножения и распределения популяций.
</a:t>
            </a:r>
            <a:endParaRPr lang="en-US" sz="1311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морфология может скрывать близость, а у животных важнее генетическая и популяционная разобщённость; поэтому критерии всегда сопоставляют.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структуры вида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вероятность, что хотя бы часть особей переживёт засуху, холод или новый возбудитель болезни. Это делает вид более адаптивным и снижает риск резких потерь.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внутренней структуре вид сохраняет жизнеспособность на протяжении многих поколений. Межпопуляционные различия работают как резерв, из которого эволюция может отбирать удачные решения в меняющейся среде обитания.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нескольких популяций расширяет экологические возможности вида. Разные группы используют разные ресурсы и условия, поэтому общий ареал становится более устойчивым к локальным катастрофам и сокращениям ресурсов.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структуре вида и необходимость охраны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разрезанный дорогой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сплошной лес заменяют кварталы и трассы, популяция оказывается в цепочке разорванных островков. Животные реже встречаются друг с другом, а молодые особи не могут расселиться. В итоге генетическое разнообразие снижается быстрее, чем численность выглядит на первый взгляд.
</a:t>
            </a:r>
            <a:endParaRPr lang="en-US" sz="682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болото под давлением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 застройка отрезают небольшие водоёмы от крупных экосистем. Для амфибий и рыб это означает потерю мест размножения и обмена особями. Если связь между участками ареала исчезает, каждая маленькая группа начинает жить как на краю выживания.
</a:t>
            </a:r>
            <a:endParaRPr lang="en-US" sz="682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браконьерства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популяции изымают самых крупных или редких особей, меняется не только численность. Нарушается возрастной и половой баланс, а оставшиеся животные хуже находят партнёров. Такой удар особенно опасен для видов с медленным размножением.
</a:t>
            </a:r>
            <a:endParaRPr lang="en-US" sz="682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Пришельцы на новой территории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Интродуцированные виды могут принести конкуренцию, паразитов и новые болезни. Для местных популяций это двойной стресс: они теряют ресурсы и одновременно сталкиваются с непривычными угрозами. Без охраны даже устойчивый вид быстро утрачивает внутреннюю структуру.
</a:t>
            </a:r>
            <a:endParaRPr lang="en-US" sz="6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 нельзя рассматривать упрощённо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критериев вида и его популяционной структуры помогает увидеть, как из сходства, разнообразия и изоляции складывается устойчивость жизни. Именно поэтому охрана видов начинается с точного знания их устройства.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2026-05-10T03:10:52Z</dcterms:created>
  <dcterms:modified xsi:type="dcterms:W3CDTF">2026-05-10T03:10:52Z</dcterms:modified>
</cp:coreProperties>
</file>