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Вселенная: от масштаба к открытиям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Земли до реликтового излучения — путь к масштабу, происхождению и открытиям.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включает всё: пространство, время, материю и энергию. Её наблюдаемая часть огромна, поэтому астрономы измеряют расстояния в световых годах и астрономических единицах — так удобнее говорить о космических масштабах.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и её космические масштабы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Начнём с привычной точки отсчёта — Земли и её орбиты вокруг Солнца. Уже здесь расстояния настолько велики, что их неудобно измерять в километрах, а космическая карта только начинается.
</a:t>
            </a:r>
            <a:endParaRPr lang="en-US" sz="102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звёзд к галактике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масштаб быстро растёт: ближайшие звёзды уже находятся на расстояниях в световых годах, а Млечный Путь объединяет сотни миллиардов звёзд. На таком фоне наша система выглядит крошечной.
</a:t>
            </a:r>
            <a:endParaRPr lang="en-US" sz="102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и предел обзора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 по лестнице — скопления галактик и вся наблюдаемая Вселенная. На этих уровнях космос кажется почти пустым, но именно там скрыта большая часть вещества и истории мироздания.
</a:t>
            </a:r>
            <a:endParaRPr lang="en-US" sz="1060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космических масштабов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5666"/>
            <a:ext cx="3848986" cy="12169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космических расстояний нужны особые единицы: в них легче сравнивать орбиты, звёзды и галактики.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единицы удобны для Солнечной системы, а световые годы — для межзвёздных и межгалактических расстояний.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справочники и стандартные определения IAU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расстояния в космосе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Земля в огромной системе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галактика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 — большая спиральная галактика с сотнями миллиардов звёзд. Среди них есть и наше Солнце, которое кажется ярким только потому, что находится очень близко.
</a:t>
            </a:r>
            <a:endParaRPr lang="en-US" sz="176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обращается вокруг Солнца примерно 4,6 миллиарда лет. Это делает нашу планету частью устойчивой системы, где свет и гравитация определяют жизнь.
</a:t>
            </a:r>
            <a:endParaRPr lang="en-US" sz="176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нашей системы находятся ближайшие звёзды, а затем — всё более далёкие области Галактики. Чем дальше смотреть, тем меньше видимых деталей и тем сложнее ориентироваться без измерений.
</a:t>
            </a:r>
            <a:endParaRPr lang="en-US" sz="1582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космосе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наблюдаемой Вселенной миллиарды галактик. Это значит, что Млечный Путь — не центр космоса, а лишь одна из огромного числа звёздных систем.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 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Свету от Солнца нужно около 8 минут, чтобы достичь Земли. Поэтому даже ближайшая звезда на небе видна не в настоящем, а в прошлом.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 звёзд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ближайших звёзд свет идёт годами. Когда мы смотрим на них, мы видим их такими, какими они были несколько лет назад, а не в этот момент.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 галактик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далёких галактик может идти миллиарды лет. Так астрономы получают снимки очень древней Вселенной, почти как страницы её истории.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астрономия — это взгляд в прошлое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свет рассказывает о звёздах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помогает понять её температуру: голубые звёзды горячее, красные — холоднее. Даже без приборов можно заметить, что свет несёт важную информацию.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показывает, какие химические элементы есть в звезде. Каждое вещество оставляет собственный набор линий, словно отпечаток, по которому объект можно узнать.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спектре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линий в спектре говорит о движении объекта. Если линии смещены, астрономы могут определить, удаляется звезда или приближается к нам.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и форма спектра помогают оценить размер, возраст и состояние звезды. Так свет превращается в точные данные о физике космоса.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и разные виды излучения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телескопы работают с видимым светом. Именно они дают привычные изображения звёзд, планет и туманностей, которые мы чаще всего видим в учебниках и новостях.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Радиоволны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 улавливают длинные волны. Они особенно полезны там, где видимый свет слабый или полностью закрыт пылью, например в центре Галактики.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Инфракрасный диапазон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приборы помогают заметить холодную пыль и молодые звёзды. Такой свет проходит через облака лучше, чем видимый, и открывает скрытые области рождения звёзд.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Рентгеновское излучение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Рентгеновские телескопы изучают очень горячие процессы: взрывы, аккрецию и газ высокой температуры. Это даёт информацию о самых энергичных событиях во Вселенной.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9323" y="1743397"/>
            <a:ext cx="3425901" cy="282034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8776" y="1964054"/>
            <a:ext cx="2274385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Хаббл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Хаббл сделал очень чёткие снимки туманностей и дал важные данные о расширении Вселенной. Его наблюдения помогли увидеть далёкие объекты и уточнить представления об эволюции космоса.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861495" y="1964054"/>
            <a:ext cx="2274385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Уэбб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Уэбб работает в инфракрасном диапазоне. Поэтому он может изучать далёкие галактики, области, скрытые пылью, и ранние этапы рождения звёзд.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Хаббл и Джеймс Уэбб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93 миллиарда световых 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примерный диаметр наблюдаемой Вселенной.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/ космологические оценки для наблюдаемой Вселенной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далеко простирается доступная нам область космоса.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13,8 млрд 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 возраст Вселенной, который помогают оценить наблюдения и физические модели.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/ Planck Collaboration, стандартная космологическая модель ΛCDM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13,8 млрд лет назад началось расширение, из которого выросли частицы, атомы и звёзды.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ранних этапов согласуется с космологическими наблюдениями и нуклеосинтезом.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частиц к химическим элементам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380 тысяч лет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после этого появился реликтовый фон, который мы регистрируем до сих пор.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/ ESA, объяснение космического микроволнового фона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380 тысяч лет потребовалось Вселенной, чтобы стать прозрачной для света.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наблюдательные линии подтверждают модель горячего начала и постепенного остывания.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ESA, современные обзоры по космологии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независимые проверки — реликтовое излучение, расширение галактик и лёгкие элементы — сходятся в одной картине ранней Вселенной.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галактика, тем сильнее её спектр смещён в красную сторону. Это удобно измерять по линиям в спектре.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почти линейную связь: чем больше расстояние, тем выше скорость удаления. Это соответствует расширению Вселенной.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Хаббла–Леметра, H0 ≈ 70 км/с/Мпк; значения округлены для наглядности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Вселенной в наблюдениях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облака к звёздной системе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облака газа и пыли сжимаются под действием гравитации. Плотность растёт, вещество нагревается, и в центре будущей системы появляется протозвезда.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ядро становится достаточно горячим, начинаются реакции термоядерного синтеза. Звезда «включается», а её излучение и ветер влияют на окружение.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 и 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молодой звезды остаётся диск из газа и пыли. В нём частицы сталкиваются, слипаются и постепенно образуют планетезимали, а затем планеты.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 же процессы происходили и в прошлом у Солнечной системы. Поэтому изучение молодых звёзд помогает понять, как возникли Земля и другие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467" y="1838326"/>
            <a:ext cx="1812075" cy="270490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космической миссии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цели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аппарат выбирают под конкретную цель: планету, спутник или комету. Затем он собирает снимки, измеряет температуру, состав и свойства поверхности там, где человек не может работать напрямую.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на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сближения зонд использует камеры, спектрометры и другие приборы. Они дают данные о льде, газах, рельефе и магнитном поле, которые невозможно надёжно получить с Земли.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сведения проверяют гипотезы о происхождении тел, их атмосферах и истории системы. Если расчёты не совпадают с наблюдениями, учёные уточняют модели и планируют новые миссии.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8776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и 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модель описывает, как должна вести себя система при заданных условиях. Затем её сравнивают с реальными спектрами, картами неба и измерениями расстояний.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55693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прогноз совпадает с данными, модель становится надёжнее. Если расхождения велики, в неё добавляют новые параметры или проверяют исходные предположения.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52608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наука движется вперёд: каждая удачная проверка усиливает доверие, а каждое несоответствие помогает найти более точное объяснение.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теория встречается с данными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методы дополняют друг друга: одни дают картину, другие — точные измерения, а вместе они помогают проверять выводы.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метод не даёт полной картины сам по себе. Максимальная надёжность появляется, когда наблюдения, приборы и модели работают вместе.
</a:t>
            </a:r>
            <a:endParaRPr lang="en-US" sz="1262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астрономическим методам наблюдений; NASA, ESA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все методы вместе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Вселенная: от вопросов к открытиям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огромна, но её можно понимать шаг за шагом: через свет, телескопы, зонды и модели. Главные идеи просты — она расширяется, звёзды создают элементы, а исследования продолжаются.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2026-07-26T16:25:44Z</dcterms:created>
  <dcterms:modified xsi:type="dcterms:W3CDTF">2026-07-26T16:25:44Z</dcterms:modified>
</cp:coreProperties>
</file>