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 листа: основы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— сложный орган с клетками для фотосинтеза, газообмена и защиты.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первых открытий к современным методам изучения листа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XVII века изучение клеток листьев развивается от простых микроскопов к электронным и молекулярным технологиям. Это позволяет детально понимать процессы в растениях и их адаптацию.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Пластинка и черешок: основа листа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Пластинка — широкая плоская часть, где происходит фотосинтез, а черешок соединяет лист с растением, обеспечивая прочность и транспорт веществ.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и жилки: функциональные элементы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обеспечивают газообмен, а жилки — транспорт воды и питательных веществ, что критически для жизнедеятельности листа.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Эпидерма: наружный слой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и нижний эпидермические слои защищают лист от внешних воздействий и регулируют проникновение света и воды.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внешние элементы листа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 особенности эпидермы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Эпидерма состоит из плотных, плоских клеток без хлоропластов и покрывает обе стороны листа, предотвращая физические повреждения.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слой защищает внутренние ткани листа от патогенов и чрезмерной потери влаги, обеспечивая стабильность среды внутри листа.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 эпидермальных клеток поддерживает проникновение света к фотосинтезирующим внутренним тканям.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кутикулы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Кутикула — восковый защитный слой на эпидерме листа, который значительно уменьшает испарение воды и препятствует вторжению микробов.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на кутикулу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засушливых условиях кутикула у растений становится толще, чтобы максимально сохранить влагу и повысить выживаемость в неблагоприятных условиях.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Кутикула: важность и особенности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Функционирование устьиц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регулируют испарение воды, помогая растению поддерживать водный баланс и предотвращать пересыхание.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состоят из двух клеток, создающих пору для контроля газообмена между растением и окружающей средой.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устьица поступает углекислый газ, необходимый для фотосинтеза, и выделяется кислород, продукт обмена веществ.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Замыкающие клетки изменяют форму под воздействием факторов внешней среды, регулируя открытие и закрытие устьиц.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исследований, 2023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устьиц у различных растений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 имеет наибольшую плотность устьиц, что связано с его быстрым обменом веществ.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устьиц адаптируется под условия среды и тип растения, влияя на эффективность газообмена.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Мезофилл и его 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Палисадная паренхима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Палисадная паренхима содержит удлинённые клетки с большим числом хлоропластов, расположена ближе к верхнему эпидермису и отвечает за интенсивный фотосинтез.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Губчатая паренхима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Губчатая паренхима рыхлая, с большими межклетниками, что облегчает циркуляцию газов внутри листа и участие в обмене кислорода и углекислого газа.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палисадной паренхимы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палисадной паренхимы длинные и плотно прилегают друг к другу, что обеспечивает максимальное поглощение света.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внутри этих клеток находятся в большом количестве, что делает слой основным центром фотосинтеза.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Палисадная ткань особенно развита у растений, растущих на освещённых участках, способствуя высокой фотопродуктивности.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Губчатая структура облегчает движение газов от устьиц к внутренним клеткам мезофилла и обратно.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она способствует испарению водяного пара, что важно для транспирации и поддержания внутреннего водного режима.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ткань позволяет эффективно распространять углекислый газ и кислород по всему листу для процессов дыхания и фотосинтеза.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Губчатая паренхима состоит из рыхло расположенных клеток, между которыми образуются межклеточные пространства для газообмена.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губчатой паренхимы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83156"/>
            <a:ext cx="4894200" cy="19360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палисадной и губчатой паренхимы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выделяет ключевые особенности палисадной и губчатой паренхимы листа, показывая их строение и основные функции в жизнедеятельности растения.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Палисадная и губчатая паренхимы выполняют взаимодополняющие функции для поддержания процесса фотосинтеза и газообмена в листе.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Сосудистые пучки — основа жилок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Жилки состоят из сосудисто-волокнистых пучков, объединяющих ксилему и флоэму. Эти ткани обеспечивают транспорт воды, минералов и органических веществ, поддерживая жизнедеятельность листа.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Микрофотография жилки листа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жилки видны мельчайшие элементы ткани. Ксилема и флоэма наблюдаются как чётко разграниченные компоненты, что позволяет понять эффективный механизм перемещения веществ в растении.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Жилки листа: строение и значение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транспортирует воду и минеральные соли из корней к листу, обеспечивая клеткам необходимые ресурсы для фотосинтеза и жизнедеятельности растения.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и флоэма: функции и особенности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ткани совместно обеспечивают непрерывный обмен веществ, поддерживая здоровье и устойчивость растения в различных условиях среды.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движет органические вещества, такие как сахара, от листа к другим частям растения, включая точки роста и запасающие органы, поддерживая обмен веществ.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и питательных веществ в листе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движение веществ через тканевые слои листа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Хлоропласты: основные особенности и функции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хлорофилл, поглощающий свет для запуска фотосинтеза и расположены преимущественно в клетках палисадной и губчатой паренхимы.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хлоропластов проходят световые реакции, преобразующие энергию света в химическую, и тёмновые реакции, формирующие углеводы из углекислого газа.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хлоропластов критична для производства энергии и органических соединений, необходимых для роста и развития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875" y="207975"/>
            <a:ext cx="80754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клетки листа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36875" y="1991675"/>
            <a:ext cx="38469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управляет всеми процессами клетки, хлоропласты обеспечивают фотосинтез, а вакуоль поддерживает водный баланс и запас питательных веществ.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37650" y="1991675"/>
            <a:ext cx="3873300" cy="7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придаёт форму и защиту, цитоплазма — место протекания биохимических реакций, что обеспечивает жизнеспособность и активность клетки.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00020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структуры клетки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2745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значение органоидов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листьев к средовым условиям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растения обладают крупными, тонкими листьями с многочисленными устьицами, что обеспечивает интенсивный газообмен и фотосинтез.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болотах стимулирует появление толстой кутикулы для защиты от чрезмерной влаги и повреждений.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растения минимизируют площадь листьев, превращая их в колючки или чешуйки для сокращения испарения и хранения воды в клетках.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включают камыш, приспособленный к влажным местам, кактус с колючками в пустыне и банан с большими листьями в тропиках.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416145"/>
            <a:ext cx="4788300" cy="22603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строения листа в экогруппах растений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Биология, 7 класс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различия в строении листа у водных, наземных и пустынных растений, подчёркивая их адаптивные особенности.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листа адаптировано к условиям среды, обеспечивая выживание и эффективное функционирование растений.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клеточного строения листа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слои листа совместно создают оптимальные условия для фотосинтеза, что обеспечивает растению энергию для жизнедеятельности.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через специализированные клетки регулирует поступление углекислого газа и удаление кислорода, поддерживая дыхание растения.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функции клеток предотвращают потери воды и защищают от патогенов, способствуя адаптации растения к внешним условиям.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клеточное строение листа как основа жизни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и координация клеток листа позволяют растению эффективно использовать солнечную энергию, адаптироваться и развиваться. Это знание важно для биологии и сельского хозяйства.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2026-05-08T20:07:21Z</dcterms:created>
  <dcterms:modified xsi:type="dcterms:W3CDTF">2026-05-08T20:07:21Z</dcterms:modified>
</cp:coreProperties>
</file>