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36673"/>
            <a:ext cx="44736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единого Российского государства
</a:t>
            </a:r>
            <a:endParaRPr lang="en-US" sz="3613" dirty="0"/>
          </a:p>
        </p:txBody>
      </p:sp>
      <p:sp>
        <p:nvSpPr>
          <p:cNvPr id="4" name="Text 1"/>
          <p:cNvSpPr txBox="1"/>
          <p:nvPr/>
        </p:nvSpPr>
        <p:spPr>
          <a:xfrm>
            <a:off x="409925" y="270000"/>
            <a:ext cx="64353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09925" y="3326200"/>
            <a:ext cx="5728500" cy="10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княжества стали единым государством?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Руси понадобилось единство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делала земли уязвимыми, а объединение вокруг Москвы помогло лучше защищаться, собирать силы и управлять страной.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после раздробленности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Киевской Руси возникло много княжеств, каждое со своими правителями и интересами. Общего центра не было, поэтому решения принимались раздельно и часто противоречили друг другу.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княжеств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землями шла борьба за города, торговые пути и влияние. Споры ослабляли силы князей и мешали действовать вместе, когда стране требовалась общая защита.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 власть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враги использовали разобщённость русских земель. Отдельным княжествам было труднее собирать войско, координировать оборону и быстро помогать соседям в опасности.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оборона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единого руководства росла зависимость местных земель от собственных сил. Это замедляло развитие хозяйства и делало всю Русь менее устойчивой к ударам извне.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2247750"/>
            <a:ext cx="576000" cy="46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3850" y="2190150"/>
            <a:ext cx="504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9850" y="2190150"/>
            <a:ext cx="576000" cy="57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испытания эпохи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принесло разорение и длительную зависимость от Орды. Русские земли платили дань, а князья вынуждены были считаться с её властью.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угроза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7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тоже создавали давление на русские земли. Опасность одновременно с нескольких сторон делала объединение не просто выгодным, а необходимым.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6307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 всех сторон
</a:t>
            </a:r>
            <a:endParaRPr lang="en-US" sz="1497" dirty="0"/>
          </a:p>
        </p:txBody>
      </p:sp>
      <p:sp>
        <p:nvSpPr>
          <p:cNvPr id="15" name="Text 6"/>
          <p:cNvSpPr txBox="1"/>
          <p:nvPr/>
        </p:nvSpPr>
        <p:spPr>
          <a:xfrm>
            <a:off x="3409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приходилось отражать нападения шведов. Борьба за приграничные земли показывала, что разобщённость мешает успешно защищать рубежи.
</a:t>
            </a:r>
            <a:endParaRPr lang="en-US" sz="1133" dirty="0"/>
          </a:p>
        </p:txBody>
      </p:sp>
      <p:sp>
        <p:nvSpPr>
          <p:cNvPr id="16" name="Text 7"/>
          <p:cNvSpPr txBox="1"/>
          <p:nvPr/>
        </p:nvSpPr>
        <p:spPr>
          <a:xfrm>
            <a:off x="3409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с запада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Москва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находилась на перекрёстке путей, соединявших разные русские земли. Это помогало торговле, обмену товарами и притоку людей, которым нужен был безопасный центр.
</a:t>
            </a:r>
            <a:endParaRPr lang="en-US" sz="753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защищён лесами и реками, что затрудняло внезапные нападения. Для средневековой Руси такое расположение давало серьёзное преимущество в обороне.
</a:t>
            </a:r>
            <a:endParaRPr lang="en-US" sz="778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защита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действовали осторожно и последовательно, укрепляя свои позиции без лишних конфликтов. Такая политика позволяла расширять влияние постепенно, но надёжно.
</a:t>
            </a:r>
            <a:endParaRPr lang="en-US" sz="75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Продуманная политика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православной церкви усиливала авторитет Москвы среди других земель. Для многих людей город становился не только сильным, но и духовно значимым центром.
</a:t>
            </a:r>
            <a:endParaRPr lang="en-US" sz="78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церкви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объединению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укрепил Москву, получив право собирать дань для Орды. Это принесло княжеству доходы, усилило власть московского князя и помогло присоединять новые земли.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196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победа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5196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Дмитрия Донского на Куликовом поле в 1380 году показала, что русские силы могут успешно сопротивляться. Этот успех повысил авторитет Москвы и стал важным символом единства.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948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Москвы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3948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использовали деньги и влияние, чтобы привлекать союзников и укреплять свои позиции. Благодаря этому Москва постепенно становилась главной силой среди русских земель.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объединения Руси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ключевых событий XIV–XV веков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объединение шло поэтапно: сначала усиливалась Москва, затем к ней присоединялись важные земли, а затем укреплялись общие правила.
</a:t>
            </a:r>
            <a:endParaRPr lang="en-US" sz="1329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усиливало Москву и уменьшало самостоятельность отдельных земель, подводя страну к единому управлению.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 главный поворот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0442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собиратель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0400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сосредоточил власть в своих руках и действовал как собиратель земель. При нём Москва перестала быть только сильным княжеством и стала центром объединения.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336467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масштабность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36425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власть великого князя распространилась на большую часть Северо-Восточной Руси. Объединение стало уже не отдельными шагами, а общей государственной системой.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393455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присоединения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393413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1478 году к Москве был присоединён Новгород, а в 1485 году — Тверь. Это были крупные и самостоятельные земли, поэтому их переход имел особое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зависимости от Орды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 реке Угре в 1480 году завершилось без крупного сражения, но его значение было огромным. Москва показала, что готова отстаивать самостоятельность.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Угра как перелом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зависимость от Орды фактически прекратилась. Русские земли больше не воспринимались как подчинённые внешней власти, хотя трудности ещё сохранялись.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зависимости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символом политической независимости Московского государства. Для современников оно означало, что страна может сама принимать важнейшие решения.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свободы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крупных центра — Новгород и Тверь — были присоединены к Москве, и это резко усилило власть великого князя.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присоединения русских земель, XIV–XV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самостоятельных земли вошли в состав государства при Иване III.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централизации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управления русскими землями в XIV–XV веках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свод правил помог заменить местные обычаи единой судебной практикой и усилил власть великого князя.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года; учебный материал по истории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1497 год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появления общегосударственного Судебника.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символом нового статуса власти: правитель уже не просто князь, а глава объединяющегося государства.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венчании Ивана IV на царство.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1547 год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утвердил титул царя за Иваном IV.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на местах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России; сведения о системе местного управления в Русском государстве.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Москва управляла далёкими землями через местных представителей и опору на местную знать.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строилось через местных представителей, но решения исходили из 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реформы завершили переход к более строгому и единообразному управлению страной.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года; исторические сведения о реформах Ивана IV.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1550 год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 новый Судебник, который развил общие правила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власть в едином государстве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управления в едином Российском государстве XV–XVI веков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объединение изменило повседневную жизнь
</a:t>
            </a:r>
            <a:endParaRPr lang="en-US" sz="2865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исчезновением многих внутренних границ стало проще возить хлеб, ремесленные изделия и соль между городами. Торговые пути связывали земли теснее, а жители чаще встречали людей из других регионов и обменивались товарами и новостями.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стали короче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 помогала собирать налоги и направлять их на нужды всей страны. Для государства это означало не только порядок, но и возможность принимать решения для огромной территории по общим правилам.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одна система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княжества перестали воевать между собой, у людей появилось больше уверенности в завтрашнем дне. Границы обороняли общими силами, поэтому нападения внешних врагов встречали организованнее и быстрее.
</a:t>
            </a:r>
            <a:endParaRPr lang="en-US" sz="976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защиты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Москва собрала вокруг себя многие земли, а единые законы и управление закрепили результат объединения.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России; общая хронология объединения русских земель.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рубежом завершения образования единого Российского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помогут быстро проверить, понимаешь ли ты причины объединения, роль князей и значение ключевых событий.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помогут повторить главные этапы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объединения — к сильному государству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объединила земли, укрепила власть и ввела общие правила. Так возникло государство, которое смогло увереннее защищаться, управлять территориями и накапливать силы для будущего развития.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2026-07-25T23:49:33Z</dcterms:created>
  <dcterms:modified xsi:type="dcterms:W3CDTF">2026-07-25T23:49:33Z</dcterms:modified>
</cp:coreProperties>
</file>