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Западной Европы Высокого Средневековья
</a:t>
            </a:r>
            <a:endParaRPr lang="en-US" sz="2796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Вера, города и искусство меняют лицо Западной Европы.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XII–XIII веках города растут, строятся соборы и открываются университеты. Наряду с деревней и церковью возникает более сложный мир торговли, учёбы и рыцарских дворов.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подъём XII–XIII веков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431" y="1310700"/>
            <a:ext cx="259088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9200" y="1310700"/>
            <a:ext cx="296100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1925" y="3227677"/>
            <a:ext cx="296100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69200" y="3227677"/>
            <a:ext cx="296100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0075" y="3236167"/>
            <a:ext cx="348900" cy="2791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знания о прошлом
</a:t>
            </a:r>
            <a:endParaRPr lang="en-US" sz="2367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свидетельства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Хроники и монастырские записи помогают понять, как люди видели своё время. В них отражены войны, праздники, молитвы и важные события, которые считались достойными памяти.
</a:t>
            </a:r>
            <a:endParaRPr lang="en-US" sz="1073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и 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Миниатюры и фрески показывают одежду, жесты, орудия труда и повседневные занятия. По ним можно узнать, как выглядели люди за работой, на молитве и во время праздников.
</a:t>
            </a:r>
            <a:endParaRPr lang="en-US" sz="1073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археологов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дают предметы, которые не сохранились в книгах: посуду, украшения, инструменты, монеты. Такие находки рассказывают о быте, торговле и уровне ремесла не хуже текста.
</a:t>
            </a:r>
            <a:endParaRPr lang="en-US" sz="1073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камне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зданий и храмов показывают, как строили и украшали пространство. По камню, аркам и планировке можно судить о мастерстве зодчих и о роли веры в жизни общества.
</a:t>
            </a:r>
            <a:endParaRPr lang="en-US" sz="1073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разных источников складывается живая картина: люди молились, трудились, учились, путешествовали и отдыхали. Историк соединяет эти сведения, чтобы увидеть не только события, но и повседневную культуру.
</a:t>
            </a:r>
            <a:endParaRPr lang="en-US" sz="10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Деревня, город и торговля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деревни обрабатывало землю и зависело от урожая. Жизнь была размеренной, но тяжёлой: работы много, а успех часто определялся погодой и обязанностями перед сеньором.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труд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росли вокруг рынков, мастерских и портов. Здесь жили ремесленники и торговцы, а улицы были теснее, шумнее и намного разнообразнее, чем в деревне.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связывали разные области Европы и делали обмен постоянным. Купцы привозили ткани, соль, специи и рассказы о дальних странах, а вместе с ними — новые привычки и идеи.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обмена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торговли меняло саму повседневность. Люди чаще встречали незнакомцев, пользовались деньгами, сравнивали товары и быстрее узнавали о том, что происходит далеко от дома.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связи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580" y="2477750"/>
            <a:ext cx="351994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Высокого Средневековья было сословным: каждый слой имел свои обязанности, образ жизни и представление о чести.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были взаимосвязаны: одни молились и учили, другие воевали, третьи торговали, а четвёртые кормили общество.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сословной системе средневековой Западной Европы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составлял общество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Церковный год начинался и завершался праздниками, которые задавали общий ритм жизни. Люди ориентировались по святцам, постам и большим торжествам.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Посты и богослужения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Посты и службы напоминали о правилах веры и дисциплины. В эти дни менялись питание, занятия и поведение, а община собиралась вместе в храме.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святых, Рождество и Пасха собирали жителей деревень и городов. Торжественные обряды превращали веру в общее переживание, а не только в личное чувство.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Паломничества соединяли религию с дорогой и общением. Люди отправлялись к святыням в надежде на помощь, исцеление или прощение и узнавали о жизни других земель.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как центр повседневности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образование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церковного обучения к более организованной высшей школе в Западной Европе.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тишине скриптория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скриптории монастыря переписчик медленно выводит строки на пергамене и сверяется с образцом. Рядом лежат нож, чернильница и линейка, а на страницах появляются красные инициалы и золотые узоры.
</a:t>
            </a:r>
            <a:endParaRPr lang="en-US" sz="995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 и смысл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Миниатюра превращала книгу в маленький мир: в ней были люди, растения, звери и сцены из Священного Писания. Яркие краски помогали не только украшать текст, но и запоминать его смысл.
</a:t>
            </a:r>
            <a:endParaRPr lang="en-US" sz="1028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для немногих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была дорогой вещью, поэтому её берегли как ценность. Читать умели прежде всего монахи, священники, часть горожан и студенты, а для многих грамотность оставалась редким умением.
</a:t>
            </a:r>
            <a:endParaRPr lang="en-US" sz="1072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выглядела рукописная книга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романского стиля к готике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Романская основа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Романские храмы строили как крепкие и тяжёлые здания. Толстые стены, полукруглые арки и маленькие окна делали их устойчивыми, но внутри было сравнительно темно.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города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становился главным украшением города. Его строительство требовало труда мастеров, каменщиков и стекольщиков, а сам храм показывал богатство, веру и мастерство жителей.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свет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 изменила представление о храме: появились стрельчатые арки, высокие своды и большие окна. Свет стал важной частью интерьера и усиливал ощущение величия.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 и религиозные образы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Порталы храмов превращались в каменный рассказ о спасении, грехе и надежде. Фигуры святых и ангелов напоминали верующим о примерах, к которым следует стремиться.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Каменная проповедь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изображение имело и воспитательную цель. Оно не только украшало храм, но и учило добродетели, терпению, вере и уважению к церковным традициям.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добродетели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и мозаики показывали сцены из Библии в понятной форме. Через яркие краски и знакомые символы люди запоминали истории о Христе, апостолах и святых.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язык образов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соборов скульптура дополняла архитектуру и направляла взгляд к главным образам. Рельефы на капителях и стенах помогали читать священные сюжеты даже тем, кто не умел читать.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для всех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XII веку при дворах уже активно читали и пересказывали рыцарские истории.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университета стали символами новой книжной культуры.
</a:t>
            </a:r>
            <a:endParaRPr lang="en-US" sz="1452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традиция: Париж, Болонья и Оксфорд как ранние университетские центры XII–XIII веков.
</a:t>
            </a:r>
            <a:endParaRPr lang="en-US" sz="605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праздники и устная традиция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52600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собирали людей после тяжёлой работы. На ярмарках и карнавалах звучали песни, шутки и танцы, а уличные представления превращали обычный день в общую игру и отдых.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52600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 отдых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966718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сказания передавали память о героях, чудесах и местных событиях. Их рассказывали у очага, на площади и в дороге, поэтому они легко запоминались и менялись от слушателя к слушателю.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96671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память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080457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и маски позволяли на время нарушить привычный порядок. В таких обрядах люди высмеивали жадность, глупость и страх, а значит, по-своему объясняли мир и человеческие слабости.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08045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как язык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7194575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традиция была не просто развлечением: она объединяла соседей, поддерживала общие нормы и помогала переживать трудности. Через неё культура оставалась близкой даже тем, кто не умел читать.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7194576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культура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Музыка: от хорала к многоголосию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Церковный хорал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Церковный хорал был основой музыкальной жизни. Его исполняли стройно и торжественно, чтобы молитва звучала понятно и едино для всех присутствующих в храме.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 богослужении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подчеркивала красоту и величие храма. Она не только сопровождала службу, но и помогала верующим лучше чувствовать смысл обряда и общность молитвы.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звучания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композиторы и певчие начали соединять несколько голосов. Многоголосие сделало музыку сложнее и выразительнее, а богослужение — особенно торжественным и впечатляющим.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2116818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знания в Высоком Средневековье были связаны не только с книгами, но и с ремеслом, строительством и морской торговлей.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наблюдения и полезные навыки помогали организовать жизнь города, торговли и строительства. Знание стало частью повседневной практики.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 средних веков.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Знания, которые работали каждый день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простого человека чаще всего были хлеб, похлёбка, овощи и сыр. Еда зависела от сезона и достатка, поэтому праздничное мясо запоминалось особенно ярко.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 за столом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сразу показывала положение в обществе. Дорогая ткань, мех и украшения были заметны издалека, а у большинства людей платье и обувь оставались простыми и прочными.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выглядели люди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давали возможность увидеть мир в движении: пиры, игры, турниры, шествия и ярмарки собирали вместе жителей окрестностей. Там обменивались новостями, товарами и впечатлениями.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было шумно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жизнь: стол, одежда, праздник
</a:t>
            </a:r>
            <a:endParaRPr lang="en-US" sz="283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личной доблести к общественному порядку
</a:t>
            </a:r>
            <a:endParaRPr lang="en-US" sz="2443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воинские идеалы и городское право вместе создавали нормы поведения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и культурные контакты
</a:t>
            </a:r>
            <a:endParaRPr lang="en-US" sz="2707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Европы с Восточным Средиземноморьем приносила новые ткани, украшения и вкусы. На рынках и в домах появлялись предметы, которые раньше были редкостью и казались необычными.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товары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походы и торговлю распространялись знания о строительстве, навигации и медицине. Вместе с вещами путешествовали мастера, а их приёмы перенимали в разных городах.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навыки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знакомились с иными художественными формами, орнаментами и сюжетами. Они попадали в книги, одежду, украшения храмов и меняли привычный взгляд на красоту.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образы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обмен не делал мир одинаковым, но расширял представления о нём. Люди начинали видеть, что за пределами их города и земли существует более широкий и разнообразный мир.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 взгляд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как школа образов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934350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Витражи и рельефы рассказывали библейские истории без слов. Даже тот, кто не умел читать, мог понять основные сюжеты, следуя за изображениями от входа к алтарю.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934350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образов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1968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Скульптуры на фасадах и внутри храма показывали святых, ангелов и сцены из Писания. Они напоминали о добродетели, грехе и надежде на спасение.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791968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в камне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656350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высота и цвет делали собор сильным впечатлением для каждого посетителя. Так архитектура превращалась в наглядный урок веры и красоты.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656349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и впечатление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общую тенденцию: в Высоком Средневековье культурная жизнь стала более городской, заметной и разнообразной.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городов, торговли и учёности сделал культуру сложнее. При этом религия осталась её главным основанием и источником смыслов.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школьного курса истории средних веков.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Высокое Средневековье отличается от раннего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которая стала шире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Средневековье изменило Европу: вера осталась важной, но рядом с ней выросли города, школы, книги и новые искусства. Именно тогда культура стала заметно разнообразнее и ближе к жизни людей.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2026-07-26T05:11:12Z</dcterms:created>
  <dcterms:modified xsi:type="dcterms:W3CDTF">2026-07-26T05:11:12Z</dcterms:modified>
</cp:coreProperties>
</file>