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показал силу человека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жил в эпоху больших перемен и писал о людях, которым было трудно, но которые не сдавались. Его книги помогают понять Россию рубежа веков и человеческое достоинство.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его время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 — это литературное имя Алексея Максимовича Пешкова, родившегося в 1868 году в Нижнем Новгороде.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имя, семья и ранние утраты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осиротев, он рос в семье деда Каширина, где бедность, строгие правила и постоянные ссоры стали частью детства.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впечатления этих лет позже нашли отражение в повести «Детство», где показан непростой путь взросления.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первые работы будущего писателя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самого юного возраста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подростком Пешков пробовал себя в самых разных делах: был посудником, пекарем и учеником в лавке. Ранний труд быстро сделал его самостоятельным и закалил характер.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простых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часто общался с рабочими, грузчиками и жителями бедных кварталов. Эти наблюдения помогли ему позже правдиво писать о тяжёлой жизни обычных людей и о городе XIX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Алексея Пешкова к литературе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мест, впечатлений и шагов, которые привели к появлению писателя Максима Горького.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«горький» напоминало о трудной жизни писателя, в которой было много бедности, лишений и тяжёлых впечатлений.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псевдоним звучал так резко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Псевдоним подчёркивал правду его книг: он писал о несправедливости и о людях, которых общество часто не замечало.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этим именем Горький начал печататься в журналах и газетах и быстро привлёк внимание читателей.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помогали писателю по-разному говорить о человеке, выборе и борьбе.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уверенно работал и в прозе, и в драме, поэтому его темы звучат особенно широко.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Горького и их жанры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Максима Горького; литературная классификация жанров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Ларра в рассказе показан как человек, который ставит себя выше других и остаётся одиноким из-за своей гордости.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«Старуха Изергиль»: Ларра, Данко и выбор человека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Данко, наоборот, готов помочь людям и вывести их к свету, даже если ради этого придётся пожертвовать собой.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легенды и рассказ Изергиль Горький показывает: ценность человека определяется его поступками и отношением к другим.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1902 года действие происходит в ночлежке, где живут Актёр, Лука, Сатин, Барон, Настя и другие люди, потерявшие опору.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«На дне» и обитатели ночлежки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спор героев — что важнее: жестокая правда или утешение. Мрачная обстановка помогает почувствовать безысходность их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658493"/>
            <a:ext cx="3934500" cy="15680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жизненный опыт постепенно превращался в литературную славу.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писателя тесно связана и с личным опытом, и с признанием его вклада в русскую культуру.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 Максима Горького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Максима Горького; исторические справки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«Мать» и тема пробуждения сознания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1906 год
</a:t>
            </a:r>
            <a:pPr algn="ctr" indent="0" marL="0">
              <a:lnSpc>
                <a:spcPct val="100000"/>
              </a:lnSpc>
              <a:buNone/>
            </a:pPr>
            <a:r>
              <a:rPr lang="en-US" sz="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«Мать» выходит в период общественных перемен и сразу привлекает внимание читателей. В центре — рабочая среда и вопрос о том, как человек начинает понимать несправедливость.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Пелагеи Ниловны
</a:t>
            </a:r>
            <a:pPr algn="ctr" indent="0" marL="0">
              <a:lnSpc>
                <a:spcPct val="100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сначала живёт привычной, замкнутой жизнью, но постепенно узнаёт идеи сына и его товарищей. Она учится слушать, сомневаться и по-новому смотреть на мир.
</a:t>
            </a:r>
            <a:endParaRPr lang="en-US" sz="1111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ctr" indent="0" marL="0">
              <a:lnSpc>
                <a:spcPct val="100000"/>
              </a:lnSpc>
              <a:buNone/>
            </a:pPr>
            <a:r>
              <a:rPr lang="en-US" sz="3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Ниловна становится внутренне сильнее и смелее. Горький показывает, что сознание человека пробуждается через опыт, сочувствие и участие в борьбе за справедливость.
</a:t>
            </a:r>
            <a:endParaRPr lang="en-US" sz="114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особенно заметны в ранней прозе, где Горький соединяет жизненные наблюдения с сильными, запоминающимися образами героев.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повторяются темы труда, унижения и веры в человека; именно они формируют узнаваемый мир Горького.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произведений Горького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М. Горького: «Старуха Изергиль», «На дне», «Детство», «Мать».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и время перемен в России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 эпоху потрясений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жил в эпоху революций, войн и больших общественных сдвигов. Эти события усиливали его интерес к судьбе простого человека и к вопросам справедливости.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между Россией и Европой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подолгу жил за границей, в том числе в Италии, но сохранял связь с Россией. Возвращения писателя показывают, насколько тесно его жизнь была связана с историей страны.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росла известность Горького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широкой славе от первых публикаций до признания в России и за её пределами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3124" y="1581445"/>
            <a:ext cx="145687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43586" y="3418395"/>
            <a:ext cx="145688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герои в русской литературе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и труженики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сделал героев труда центральными фигурами произведений. Он показал их не как фон, а как людей с достоинством, характером и собственным взглядом на жизнь.
</a:t>
            </a:r>
            <a:endParaRPr lang="en-US" sz="1017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Бродяги и странники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обратили внимание на людей, живущих на границе общества. Через их судьбы писатель раскрывал одиночество, свободу выбора и жёсткую правду жизни.
</a:t>
            </a:r>
            <a:endParaRPr lang="en-US" sz="1047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из бедных семей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заняли детские образы, в том числе автобиографические. Они помогают увидеть, как нужда и жестокость сочетаются с жаждой знания и внутренним ростом.
</a:t>
            </a:r>
            <a:endParaRPr lang="en-US" sz="101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Повесть опирается на личные впечатления автора, поэтому мир Алёши звучит очень правдиво. В нём рядом существуют бедность, страх и первые уроки человеческой стойкости.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 автобиографические мотивы в повести «Детство»
</a:t>
            </a:r>
            <a:endParaRPr lang="en-US" sz="2358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Через наблюдения ребёнка Горький показывает, как формируется характер. Алёша учится замечать добро и зло, а также понимать, что знание помогает не сломаться.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762736"/>
            <a:ext cx="3805200" cy="16619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разные города связаны с его взрослением, учёбой, странствиями и литературной славой.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писателя проходит через несколько культурных центров, но истоки его творчества связаны с Волгой и бедным городским бытом.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связанные с жизнью Максима Горького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М. Горьком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1930-е годы Горький жил в Советском Союзе и оставался очень известным писателем. Его имя часто звучало в литературной и общественной жизни страны.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память о писателе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1936 году Горький умер, и его смерть стала важным событием для читателей и современников. После этого интерес к его книгам не исчез.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Его именем называли города, улицы, театры и библиотеки. Так память о писателе стала частью повседневной культуры многих поколений.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Произведения Горького долго изучались в школе, потому что они помогают понять историю России, жизнь народа и вопрос о силе человеческого характера.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соединили жизненную правду, сильные характеры и ясный разговор о человеческом достоинстве.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одинаково заметен как прозаик и драматург; особенно сильно его влияние связано с темой народа и новой художественной речью.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Горького в русскую литературу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творчества М. Горького по произведениям «На дне», «Детство», «Старуха Изергиль», «Мать».
</a:t>
            </a:r>
            <a:endParaRPr lang="en-US" sz="130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Горький остаётся важным писателем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научил видеть в простом человеке героя литературы. Его книги говорят о труде, правде и надежде так ясно, что остаются понятными и важными для школьников.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2026-05-22T22:04:22Z</dcterms:created>
  <dcterms:modified xsi:type="dcterms:W3CDTF">2026-05-22T22:04:22Z</dcterms:modified>
</cp:coreProperties>
</file>