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культура: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культура непрерывно обмениваются идеями, людьми и смыслами.
</a:t>
            </a:r>
            <a:endParaRPr lang="en-US" sz="3038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вводит человека в мир знаний, наука проверяет и расширяет их, а культура сохраняет опыт в языке, традициях, искусстве и медиа. Вместе они поддерживают развитие личности и общества.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эти 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учиться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630238" y="154543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дает прочную основу: без грамотности, счета и понимания текста трудно ориентироваться в информации и принимать взвешенные решения в повседневной жизни.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30238" y="2171119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слушать, задавать вопросы, объяснять свою позицию и работать с другими людьми. Эти навыки нужны не меньше, чем предметные знания.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30238" y="2796801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учиться помогает не останавливаться на первом этапе. Человек осваивает новые темы, адаптируется к переменам и быстрее справляется с задачами.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630238" y="3422484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образование проще выбрать профессию, понять, как устроено общество, и найти в нем собственное место без случайных решений.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0238" y="404816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развивает ответственность и самостоятельность: нужно планировать время, доводить дело до конца и оценивать результат не только по оценке, но и по качеству работы.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современное обучение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обучение строится вокруг ясной цели: что именно должен понять и уметь ученик. Когда цель определена, легче выбрать задания, способы проверки и ожидаемый результат.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теории к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становятся эффективнее, когда теория дополняется практикой, проектами и обсуждениями. Тогда знания не остаются абстрактными и связываются с реальными задачами.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информации, работа в группе и решение проблем развивают активное мышление. Ученик не просто запоминает материал, а учится анализировать и сравнивать.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помогает увидеть, что уже освоено, а что требует повторения. Обратная связь делает обучение более точным и осознанным.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 и самообразования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обучение в классе переходит в самостоятельное развитие.
</a:t>
            </a:r>
            <a:endParaRPr lang="en-US" sz="19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научное 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научного исследования от факта к проверяемому выводу.
</a:t>
            </a:r>
            <a:endParaRPr lang="en-US" sz="19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опирается на строгие правила проверки, а не на авторитет или мнение. Таблица показывает, какие требования делают выводы надежными и этичными.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Надежное знание возникает там, где проверка сочетается с ответственностью перед людьми и данными.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научного метода и исследовательской этики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наука требует проверки и этики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понятие культуры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630238" y="154543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 только описывает реальность, но и хранит способы мышления, ценности и исторический опыт. Через него поколение передает следующему то, как оно понимает мир.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30238" y="2171119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совместной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нормы поведения задают ориентиры в обществе: что считается уважительным, допустимым и значимым. Благодаря им люди легче взаимодействуют друг с другом.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30238" y="2796801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превращает опыт в образы, звуки и сюжеты, которые вызывают эмоции и делают сложные идеи доступными. Оно помогает запоминать и осмыслять происходящее.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630238" y="3422484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 связывает личную и общую историю. Музеи, памятники и семейные рассказы напоминают, откуда пришло современное общество и какие уроки уже были усвоены.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0238" y="404816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символы — от одежды до праздников — показывают, к какой общности человек себя относит. Именно так культура соединяет личное и общественное.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школы и 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школы и библиотеки сделали знания системными: опыт начали не только хранить, но и специально передавать ученикам.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академии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академии ускорили обмен идеями, объединив преподавание, исследования и обсуждение новых взглядов в одном пространстве.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расширили круг читателей и позволили знаниям быстро распространяться между городами и странами, а не только внутри отдельных центров.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цифровая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сделали информацию доступнее, но одновременно усилили поток сведений, поэтому особенно важными стали навыки отбора и проверки источников.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передачи знаний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сохраняет и передает знания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понятия, названия и способы мышления, поэтому через него передаются не только сведения, но и сама логика культуры.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 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песни и фильмы превращают опыт поколения в образы, которые легко запоминаются и помогают понять прошлое без сухого перечисления фактов.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архивы и праздники соединяют знание с материальными свидетельствами, ритуалами и коллективной памятью, делая историю видимой и переживаемой.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Смыслы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культуру общество передает нормы, ценности и представления о важном, поэтому знания становятся частью повседневной жизни, а не остаются только в учебниках.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три изолированные сферы, а постоянный обмен: знания, методы и ценности переходят между ними и 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трех сфер обеспечивает развитие личности и общества: каждая из них усиливает две другие.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презентации, 2025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взаимной поддержки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образование готовит к науке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язык и естественные науки дают основу для анализа, точных формулировок и работы с фактами. Без этой базы трудно читать исследования, строить аргументы и проверять выводы.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проекты учат не только запоминать, но и применять знания. Когда ученик сам измеряет, сравнивает и объясняет результат, он быстрее понимает логику научного поиска.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кружки, олимпиады и лаборатории развивают любознательность и дисциплину. Они помогают привыкнуть к вопросам без готового ответа и учат доводить идею до проверяемого результата.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исследователя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 и обсуждение ошибок формируют самостоятельность. Будущий исследователь должен уметь уточнять вопрос, выбирать метод и критически относиться к собственному первому решению.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обновляет обучение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обновляют содержание учебников и программ: в биологии, физике и информатике появляются современные примеры, термины и задачи, связанные с реальными научными подходами.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 к навыкам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влияет и на будущие профессии: цифровые технологии, медицинская диагностика и инженерные решения создают новые компетенции, которые школе приходится учитывать заранее.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на основе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данные меняют сам урок: вместо простого пересказа школьники анализируют графики, сравнивают источники и обсуждают, почему выводы подтверждаются фактами, а не мнением.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становится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делает заметными темы, которые общество считает важными: язык, история, память, традиции и местная идентичность становятся не фоном, а предметом серьезного исследования.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ценности определяют направление вопросов: какие группы изучать, какие события помнить, какие изменения считать значимыми. Так наука отвечает не только на любопытство, но и на запрос времени.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 влияет на интерпретацию результатов. Один и тот же факт по-разному воспринимается в разных странах, эпохах и сообществах, потому что связан с опытом и символами.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обогащение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исследование входит в разговор о культуре, оно помогает лучше понять человека. Наука получает новые темы, а культура — более точный язык для описания мира.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задает вопросы науке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медиа делают науку доступной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научно-популярные тексты переводят сложные идеи в понятный рассказ. Они позволяют читателю увидеть логику открытия, а не только готовый вывод, и делают знание более личным.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блоги и видеоформаты быстро реагируют на новые исследования. Они помогают проверить интерес к теме, задать вопросы и вовлечь школьников в обсуждение науки без лишней сухости.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 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подкасты и выставки работают через образ, звук и сюжет. Благодаря этому даже трудные темы запоминаются легче и входят в повседневный разговор, а не остаются только в лаборатории.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этапами работает в обе стороны: чем точнее общественный запрос, тем полезнее новые знания и понятнее их дальнейшее применение.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не завершается: общество снова формулирует запросы, и система знаний постоянно обновляется.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презентации, 2025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идей в обществе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здоровье, технологии и обучение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помогают создавать быстрые тесты, алгоритмы анализа и более точную диагностику. Это делает раннее выявление болезней реальной задачей, а не только вопросом будущих технологий.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видит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объясняет медицинские открытия через фильмы, лекции и общественные кампании. Когда тема подается ясно и без страха, людям легче понимать профилактику и ценность диагностики.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такая тема соединяет биологию, информатику и цифровую грамотность. Ученики видят, как знания о здоровье связаны с данными, моделями и ответственным использованием 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язык, история и память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источниками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Архивы, рукописи и устные свидетельства позволяют восстанавливать историю точнее, чем по одному учебнику. Исследователи сопоставляют источники и замечают детали, которые сохраняют память о прошлом.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экскурсии и исторические медиа делают прошлое видимым и личным. Они помогают не только запомнить факты, но и понять, почему культурная идентичность связана с памятью поколений.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диалектов и языка показывает, как менялись люди, места и привычки общения. Для школы это становится основой проектов, где история изучается через речь и тексты.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3: культура как канал распространения знаний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 фестивали превращают результаты исследований в живой опыт: посетитель не просто слушает лекцию, а видит объект, задает вопросы и связывает информацию с реальными впечатлениями.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Научпоп в книгах, видео и блогах помогает знаниям выйти в повседневность. Так у школьника появляется привычка искать объяснения, а не ограничиваться коротким ответом.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 и публичные лекции снижают барьер между специалистом и аудиторией. Когда сложные темы объясняют просто и уважительно, интерес к науке становится устойчивее.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силы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открывает путь к знанию, наука проверяет его, культура сохраняет смысл. Когда эти три силы работают вместе, общество становится более внимательным, свободным и способным выбирать будущее осознанно.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2026-07-26T11:06:35Z</dcterms:created>
  <dcterms:modified xsi:type="dcterms:W3CDTF">2026-07-26T11:06:35Z</dcterms:modified>
</cp:coreProperties>
</file>