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Руси: ключевые темы и проблемы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разделения Руси на княжества с ростом политической и культурной автономии.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раздробленности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Ярослава Мудрого ослабление центральной власти и борьба региональных элит привели к разделению на самостоятельные княжества. Внешние угрозы и география усиливали этот процесс.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политической раздробленности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Лествичное право как основа разделения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между братьями, а не от отца к сыну, приводила к дроблению наследственных владений и частым междоусобицам в династии Рюриковичей.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бояр и местных элит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земель в руках бояр порождало самостоятельность регионов и ослабляло роль княжеской власти как единого центра.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статуса Киева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политический упадок Киева снижал его влияние, что способствовало становлению локальных центров силы и политической автономии.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Лествичное право: механизм и последствия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переходила по старшинству среди братьев, а не по прямой линии от отца к сыну, что усложняло преемственность.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смена князей вызывала нестабильность и постоянные конфликты между ветвями династии Рюриковичей.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князь получал отдельные земли, что увеличивало количество удельных княжеств и усиливало раздробленность.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порождала междоусобные войны и препятствовала формированию сильного централизованного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удельных княжеств: ключевые этапы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самостоятельных княжеств с собственными административными структурами и политикой.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локальной власти, создание собственных войск и развитие внешних связей.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крупных княжеств — Переяславского, Черниговского, Смоленского.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треть XIII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местной элиты, формирование новых форм городского и боярского управления.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Киева и появление новых столиц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упадка Киева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Разрушительные набеги половцев и экономический кризис привели к снижению влияния Киева как главного центра. Население начало мигрировать на северо-восток.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Владимиро-Суздальское, Новгородское и Галицко-Волынское княжества стали новыми политическими и культурными центрами 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8813"/>
            <a:ext cx="4300800" cy="16317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главными княжествами, их столицами, сроками существования и ключевыми культурными памятниками.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и культуре княжеств отражают их автономию и разнообразие в период раздробленности.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летописи, современные исторические исследования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княжества периода раздробленности: структура и культура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и обороноспособность русских земель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набеги половцев и других кочевников приводили к опустошению южных и восточных территорий.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единого оборонительного союза снижало эффективность отражения внешних нападений.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Удельные княжества редко объединялись, что ослабляло общий военный потенциал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Внутриполитические конфликты и борьба за власть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усобицы ослабляли центральную власть и усиливали автономность удельных княжеств.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и города расширяли самостоятельные права, приобретая политическое влияние.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элиты усиливали свою автономию, используя политические кризисы для роста влияния.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укреплялись в качестве самостоятельных политических центров через развитие самоуправления.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центры раздробленной Руси: особенности развития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Владимиро-Суздальское княжество отличалось экономическим ростом и монументальной архитектурой соборов.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Галицко-Волынское княжество обладало богатыми ресурсами и вело активную торговлю с Европой.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Новгородская земля была республикой с мощными торговыми связями, включая сотрудничество с Ганзой.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войны и междоусобные конфликты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Владимира Мономаха (1125)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усобиц между потомками, борьба за великокняжеский престол обострилась, ослабляя единую власть и способствуя раздробленности.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Липицкая битва (1216 год)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сражение между Рюриковичами за великое княжение; крупнейшие бояре активно поддерживали разных претендентов, что усилило внутренний раскол.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удельных князей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усобицы ослабили централизованную власть, укрепляя позиции отдельных княжеств и делая единство Руси все более недостижимым.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жизнь и торговля раздробленной Руси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ремесленного производства в городах способствовал развитию узкоспециализированных мастерских, особенно заметных в Новгороде и Пскове, где укреплялись торговые связи.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активно расширялось в южных землях, обеспечивая продовольствием большие рынки и стимулируя экономическую самостоятельность княжеств.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ярмарок и новых торговых путей способствовало экономическому обмену между регионами и с европейскими странами, стимулируя рост благосостояния.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земель и доходов концентрировалась в руках крупного боярства и церкви, которые формировали экономическую базу и налоговые обязательства.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— политические и экономические центры эпохи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 укреплялось: вече в Новгороде и Пскове становилось действенным органом власти, а посадники управляли хозяйственными и судебными делами.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Возросла роль городских сословий — ремесленников и купечества, выступавших важной силой в экономике и политике своих земель.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строительство каменных соборов свидетельствовало о культурном расцвете: Софийский собор в Новгороде и Успенский собор во Владимире стали символами городов.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Рязани в 1237 году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монголами оказалось катастрофичным: город был полностью разрушен, значительная часть населения погибла, что стало началом глубокого кризиса в регионе.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Владимира в 1238 году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войска захватили и разграбили Владимир, опустошив культурный и политический центр Северо-Восточной Руси, что значительно снизило мощь княжества.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Киева в 1240 году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бывший когда-то главным центром Руси, пал под натиском завоевателей, после чего началось длительное ордынское владычество и утрата многих ремесленных и культурных очагов.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нашествие: ход событий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Ордынское владычество: преобразования и назначение Москвы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системы ярлыков закрепило монгольский контроль над княжествами через грамоты на княжение, формируя зависимость русских правителей от Орды.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дани — «выхода» — стало основой экономического подчинения, а баскаки осуществляли сбор налогов и контроль за порядком.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получила ярлык и стала главным сборщиком дани, что усилило ее политическую позицию и послужило базой для дальнейшего объединения русских земель.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этнические процессы периода раздробленности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Развивалось летописание: Лаврентьевская и Ипатьевская летописи фиксировали события, формируя национальное историческое сознание.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утвердилось как единая религия, играя ключевую роль в культурной и политической жизни княжеств.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локальные художественные школы, известные иконописью и архитектурой, отражавшие региональную специфику и духовные традиции.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сознание укреплялось в противостоянии внешним врагам, что способствовало развитию чувства общности среди русских народов.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 пути к объединению русских земель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Москвы на пересечении важных торговых и военных путей способствовало росту экономической и стратегической значимости княжества.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внутренняя политика и поддержка Орды позволили Москве укрепить власть и расширить влияние на соседние земли.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Ивана Калиты заложила основы централизации, направленной на объединение русских земель вокруг Московского княжества.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как внешний центр силы в период раздробленности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княжество Литовское захватило значительные русские территории, сохраняя религиозную и культурную автономию для православного населения, что помогало укреплять власть.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Литва активно боролась с немецкими орденами и конкурировала с Москвой за влияние на восточнославянские земли, выступая значимым геополитическим игроком того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княжество обладало собственной административной системой и автономной внешней политикой, что усиливало фрагментацию региона.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препятствовала консолидации Руси, снижая скоординированность в защите и экономическом развитии.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 и современные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раздробленной Руси XIII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раздробленности для формирования русской государственности
</a:t>
            </a:r>
            <a:endParaRPr lang="en-US" sz="298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раздробленности стала важным этапом культурного и политического развития, подготовив почву для объединения и создания централизованного Московского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2026-05-11T09:03:09Z</dcterms:created>
  <dcterms:modified xsi:type="dcterms:W3CDTF">2026-05-11T09:03:09Z</dcterms:modified>
</cp:coreProperties>
</file>