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крови и болезни крови: ключевые темы урока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крови в организме, её состав и диагностика заболеваний — основа здоровья.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кровь — жизненно важная ткань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и питательные вещества, защищает организм от инфекций и регулирует температуру. Её изучение важно для медицины и биологии.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компонентов крови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— 55% объёма крови, состоит из воды, белков и питательных веществ. Она транспортирует вещества, поддерживая внутреннюю среду организма.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и форменные элементы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переносят кислород, лейкоциты борются с инфекциями, тромбоциты помогают крови сворачиваться при повреждении сосудов.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клеток крови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соотношение компонентов крови
</a:t>
            </a:r>
            <a:endParaRPr lang="en-US" sz="2897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 содержит около 90% воды и обеспечивает транспорт важнейших веществ по всему телу.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компонентов крови необходим для поддержания здоровья и правильного функционирования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источники, данные 2023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крови в организме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к тканям и удаляет углекислый газ, обеспечивая дыхание клеток.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крови проявляется в уничтожении вредных микробов с помощью иммунных клеток.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снабжает тело питательными веществами и гормонами, обеспечивая их доставку к органам.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анализов крови и их задачи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анализ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оценить количество клеток крови — эритроцитов, лейкоцитов, тромбоцитов — и уровень гемоглобина. Помогает выявлять анемии и инфекции.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анализ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концентрацию белков, глюкозы, ферментов и жиров. Важен для контроля работы внутренних органов и обмена веществ.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Коагулограмма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Исследует свертываемость крови, выявляет риск кровотечений и тромбозов. Применяется при подготовке к операциям и лечении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показатели общего анализа крови
</a:t>
            </a:r>
            <a:endParaRPr lang="en-US" sz="29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крови с их нормами и отклонениями важны для диагностики различных заболеваний.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этих показателей помогают врачу поставить правильный диагноз и назначить лечение.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по клинической лабораторной диагностике, 2022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общий анализ крови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Выявляет воспаления и инфекции через изменение числа лейкоцитов и СОЭ — скорости оседания эритроцитов.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наличие анемии по снижению уровня гемоглобина и эритроцитов, что влияет на самочувствие пациента.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анализа помогают врачу планировать дополнительное обследование и корректировать лечение.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обнаружить аллергические реакции, отражающиеся на составе лейкоцитов в крови.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биохимического анализа крови
</a:t>
            </a:r>
            <a:endParaRPr lang="en-US" sz="2931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сахарного диабета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уровня глюкозы в крови выявляет нарушения обмена сахаров, что позволяет своевременно начать лечение диабета.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развития атеросклероза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уровня холестерина в крови служит индикатором потенциальных проблем с сосудами и сердцем, предупреждая осложнения.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работы печени и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белковых и ферментных показателей помогают обнаружить поражения печени и почек на ранних стадиях.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регулярно сдавать кровь на анализ
</a:t>
            </a:r>
            <a:endParaRPr lang="en-US" sz="3131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роста анализы выявляют дефициты и патологические изменения, способствуя своевременному лечению.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здоровья подростков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проверки помогают обнаружить заболевания на ранних этапах, предотвращая осложнения.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болезней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слабости, частых инфекциях или кровоточивости анализ крови помогает врачу быстро установить причину и назначить помощь.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при симптомах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числа лейкоцитов при различных заболеваниях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уровня лейкоцитов помогают врачам выявлять характер болезни и оценивать состояние иммунной системы пациента.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лейкоцитов указывает на воспаление или лейкоз, а снижение — на вирусные инфекции или иммунодефицит.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справочники, данные гематологии,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анемия: признаки и лабораторные изменения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проявляется такими признаками, как бледность кожи, слабость, сонливость и затруднённое дыхание при физических нагрузках, что значительно снижает качество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причинами анемии являются дефицит железа, потеря крови и недостаток витаминов B12 и фолиевой кислоты, а также хронические заболевания, влияющие на кроветворение.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крови выявляется снижение уровня гемоглобина и количества эритроцитов, что указывает на уменьшение способности крови транспортировать кислород.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Лейкоз: злокачественные болезни крови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48060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Лейкоз характеризуется резким увеличением числа лейкоцитов, появлением слабости и частыми кровотечениями. Появляется также увеличение лимфатических узлов, что свидетельствует о распространении заболевания.
</a:t>
            </a:r>
            <a:endParaRPr lang="en-US" sz="1267" dirty="0"/>
          </a:p>
        </p:txBody>
      </p:sp>
      <p:sp>
        <p:nvSpPr>
          <p:cNvPr id="9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основывается на анализах крови с выявлением аномально высокого числа лейкоцитов и изменениями биохимических показателей. Для лечения необходима консультация гематолога и специализированная терапия.
</a:t>
            </a:r>
            <a:endParaRPr lang="en-US" sz="12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развивается тромбоцитопения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Тромбоцитопения возникает при снижении количества тромбоцитов, что ведёт к повышенной кровоточивости и появлению мелких кровоизлияний на коже.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лекарства, включая антиконвульсанты, вызывают побочное снижение тромбоцитов, что отражается в анализах крови и требует коррекции лечения.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тромбоцитопения может развиваться при аутоиммунных заболеваниях, когда иммунная система ошибочно уничтожает собственные клетки крови.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причин могут служить вирусные инфекции, например грипп, которые временно угнетают выработку тромбоцитов в организме.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нарушения свертывания крови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— наследственное заболевание, чаще встречается у мальчиков, при котором значительно нарушается процесс свертывания крови, вызывая склонность к частым кровотечениям.
</a:t>
            </a:r>
            <a:endParaRPr lang="en-US" sz="1397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анализах крови определяется длительное время свертывания и позднее формирование кровяного сгустка, что требует специального медицинского наблюдения и 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Воспаления и изменения в анализе крови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воспалительных процессах в организме увеличивается количество лейкоцитов, что отражает активную борьбу иммунитета с инфекцией.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СОЭ является признаком острого или хронического воспаления и часто сопровождается появлением незрелых форм лейкоцитов в крови.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чаще всего наблюдаются при распространённых инфекциях, например ангине, пневмонии или гриппе, сигнализируя о наличии заболевания.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830023"/>
            <a:ext cx="4791900" cy="13600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нормы и патология в показателях крови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нормы и изменения в количестве форменных элементов крови при распространённых патологиях.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выявление отклонений в показателях крови обеспечивает эффективную диагностику и лечение заболеваний.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национальных клиник, 2023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методы диагностики и их значение
</a:t>
            </a:r>
            <a:endParaRPr lang="en-US" sz="2556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в диагностике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позволяет выявлять генетические и инфекционные патологии с высокой точностью даже при малом количестве патогенов.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Проточная цитометрия: полный анализ клеток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точно определяет количество и виды лейкоцитов, помогая выявлять иммунные нарушения и злокачественные заболевания крови на ранних стадиях.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тесты для ранней диагностики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тесты обнаруживают мутации, связанные с лейкозами и другими редкими болезнями, позволяя начать лечение до появления выраженных симптомов.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сдаче анализа крови: важные правила
</a:t>
            </a:r>
            <a:endParaRPr lang="en-US" sz="2541" dirty="0"/>
          </a:p>
        </p:txBody>
      </p:sp>
      <p:sp>
        <p:nvSpPr>
          <p:cNvPr id="8" name="Text 1"/>
          <p:cNvSpPr txBox="1"/>
          <p:nvPr/>
        </p:nvSpPr>
        <p:spPr>
          <a:xfrm>
            <a:off x="1443943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воздержаться от еды, чтобы кровь была натощак, что обеспечивает точность большинства биохимических показателей.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1443943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8-12 часов до анализа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24831" y="1702038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врачу о принимаемых лекарствах, так как некоторые из них могут влиять на результаты анализа.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4831" y="116245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анализом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938426" y="3607319"/>
            <a:ext cx="2973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интенсивных физических нагрузок и стрессов, так как они могут временно изменить состав крови.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2938426" y="3067730"/>
            <a:ext cx="2973600" cy="4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сутки до анализа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крови — ключ к здоровью подростка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контроль крови помогает вовремя выявить болезни, сохранить здоровье и вести активный образ жизни в подростковом возрасте.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2026-05-09T22:25:22Z</dcterms:created>
  <dcterms:modified xsi:type="dcterms:W3CDTF">2026-05-09T22:25:22Z</dcterms:modified>
</cp:coreProperties>
</file>