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11. Э. Успенский. «Если был бы я девчонкой...»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стихотворение, улыбаемся и размышляем о доброте.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Эдуард Успенский — писатель для детей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Эдуард Успенский писал стихи, сказки и весёлые истории, которые легко читать и приятно слушать. Его герои — Чебурашка, Крокодил Гена, кот Матроскин и дядя Фёдор — давно стали любимыми у детей.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говорит о себе и мечтает: а что было бы, если бы он стал девчонкой. Эта фантазия помогает ему взглянуть на привычную жизнь по-новому.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представляет обычные дела, домашние заботы и разные привычки, которые кажутся знакомыми и понятными каждому ребёнку. В них слышится и шутка, и любопытство.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такую игру воображения автор показывает, как ребёнок может задуматься о себе и внимательнее увидеть других людей, их старание и особенности.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фантазирует герой стихотворения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262" y="1716712"/>
            <a:ext cx="455100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1811" y="1750102"/>
            <a:ext cx="485400" cy="388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262" y="3327084"/>
            <a:ext cx="455100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73848" y="3327084"/>
            <a:ext cx="341325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Неожиданная мысль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всерьёз размышляет о том, как жил бы в роли девчонки. Именно такой поворот делает стихотворение забавным и сразу привлекает внимание.
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Разговорный тон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рассуждает так уверенно, будто всё уже знает. От этого его слова звучат очень по-детски, живо и немного смешно.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юмор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нет насмешки или обидных слов. Автор улыбается вместе с героем, поэтому шутка получается тёплой и приятной.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Фантазия без границ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дела превращаются в весёлые представления. Детское воображение делает стихотворение лёгким, ярким и запоминающимся.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кажется смешным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от первого лица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говорит сам о себе, поэтому текст звучит прямо и естественно. Кажется, что он думает вслух и сразу делится своими смешными мыслями.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образ героя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мальчик легко запоминается: он смелый, озорной и мечтательный. Его образ удобно представить на рисунке — с улыбкой и любопытным взглядом.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5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говорит в стихотворении
</a:t>
            </a:r>
            <a:endParaRPr lang="en-US" sz="285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много знакомых ребёнку вещей: дом, порядок, помощь близким. Поэтому текст сразу кажется близким и понятным первокласснику.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дела показаны не скучно, а с улыбкой. Обычная жизнь становится интересной, потому что о ней говорит сам ребёнок.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Слышится тёплая семейная атмосфера. Это помогает почувствовать, что забота о доме и близких — важная часть повседневной жизни.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7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дом в стихотворении
</a:t>
            </a:r>
            <a:endParaRPr lang="en-US" sz="277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читается легко, потому что строки небольшие и ясные. Они не перегружают слух и помогают не терять мысль.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81038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ритм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строк делает чтение плавным и почти напевным. Из-за этого стихотворение удобно читать вслух.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52164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повторы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 и повторяющиеся окончания создают игривое настроение. От этого текст кажется ещё более живым и дружелюбным.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51593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рифмы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Созвучные окончания строк делают речь мелодичной. Стихотворение звучит бодро и хорошо остаётся в памяти.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звучат строки стихотворения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мысль героя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от фантазии герой приходит к доброму выводу о девочках.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видны в тексте
</a:t>
            </a:r>
            <a:endParaRPr lang="en-US" sz="2701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замечает аккуратность девочек. Он видит, что порядок и внимание к делам помогают справляться с домашними заботами спокойно и точно.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чувствуется заботливость. Девочка думает не только о себе, но и о близких, поэтому её поступки выглядят тёплыми и добрыми.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 терпение и трудолюбие. Эти качества особенно важны, когда нужно выполнять дела внимательно и не торопясь.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учит уважать хорошие поступки. Добрые слова помогают заметить в другом человеке то, что действительно заслуживает похвалы.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 детской жизни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встречаются простые слова, знакомые каждому первокласснику: дом, дела, девчонка, мальчишка. Они звучат по-домашнему и сразу делают речь героя понятной. Такой язык напоминает обычный разговор ребёнка с друзьями.
</a:t>
            </a:r>
            <a:endParaRPr lang="en-US" sz="1014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7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про фантазию и улыбку
</a:t>
            </a:r>
            <a:pPr algn="l" indent="0" marL="0">
              <a:lnSpc>
                <a:spcPct val="90000"/>
              </a:lnSpc>
              <a:buNone/>
            </a:pPr>
            <a:r>
              <a:rPr lang="en-US" sz="44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запоминаются выражения, связанные с мечтой и шуткой. Они помогают представить, как герой придумывает смешную историю о себе. Из-за этого текст звучит легко, ярко и очень живо.
</a:t>
            </a:r>
            <a:endParaRPr lang="en-US" sz="1072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заботе и сравнении
</a:t>
            </a:r>
            <a:pPr algn="l" indent="0" marL="0">
              <a:lnSpc>
                <a:spcPct val="90000"/>
              </a:lnSpc>
              <a:buNone/>
            </a:pPr>
            <a:r>
              <a:rPr lang="en-US" sz="424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и слова, которые показывают внимание к другим людям. С их помощью герой сравнивает разные стороны жизни и приходит к доброму выводу. Это делает стихотворение не только весёлым, но и полезным.
</a:t>
            </a:r>
            <a:endParaRPr lang="en-US" sz="1017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выражения, которые легко запомнить
</a:t>
            </a:r>
            <a:endParaRPr lang="en-US" sz="259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фантазия героя помогает увидеть уважение к девочкам, их старание и умение заботиться. Эти три качества делают шутку не обидной, а по-настоящему полезной.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Э. Успенского «Если был бы я девчонкой...»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важных качества особенно заметны в тексте.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75" y="1888065"/>
            <a:ext cx="699041" cy="699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622" y="1928232"/>
            <a:ext cx="696044" cy="6187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1860" y="1886970"/>
            <a:ext cx="701231" cy="70123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настроение создаёт автор
</a:t>
            </a:r>
            <a:endParaRPr lang="en-US" sz="2590" dirty="0"/>
          </a:p>
        </p:txBody>
      </p:sp>
      <p:sp>
        <p:nvSpPr>
          <p:cNvPr id="8" name="Text 2"/>
          <p:cNvSpPr txBox="1"/>
          <p:nvPr/>
        </p:nvSpPr>
        <p:spPr>
          <a:xfrm>
            <a:off x="415663" y="2714503"/>
            <a:ext cx="2309627" cy="132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улыбка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легко и задорно. Смешные мысли героя вызывают улыбку, но не обижают никого, поэтому чтение оставляет тёплое чувство.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16620" y="2714503"/>
            <a:ext cx="2309627" cy="132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уют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знакомых детям домашних подробностей. Они создают спокойную, близкую картину жизни, где всё понятно и по-доброму, как в семье.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417577" y="2714503"/>
            <a:ext cx="2309627" cy="132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Доброжелательность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смотрит на героя и девочек без насмешки. Даже шутка здесь звучит мягко, потому что в ней чувствуется уважение и симпатия к людям.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5664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настроение создаёт автор
</a:t>
            </a:r>
            <a:endParaRPr lang="en-US" sz="259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63747"/>
            <a:ext cx="2669232" cy="21583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766" y="1363747"/>
            <a:ext cx="2669232" cy="21583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6854" y="1363747"/>
            <a:ext cx="2669232" cy="21583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девочки в стихотворении
</a:t>
            </a:r>
            <a:endParaRPr lang="en-US" sz="2590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22000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7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Девочка, которая умеет заботиться
</a:t>
            </a:r>
            <a:pPr algn="ctr" indent="0" marL="0">
              <a:lnSpc>
                <a:spcPct val="90000"/>
              </a:lnSpc>
              <a:buNone/>
            </a:pPr>
            <a:r>
              <a:rPr lang="en-US" sz="4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девочка не просто персонаж для шутки. Она выглядит внимательной, аккуратной и собранной. Герой замечает, что рядом с ней многое получается спокойно и правильно, потому что она привыкла заботиться о деле и о людях.
</a:t>
            </a:r>
            <a:endParaRPr lang="en-US" sz="979" dirty="0"/>
          </a:p>
        </p:txBody>
      </p:sp>
      <p:sp>
        <p:nvSpPr>
          <p:cNvPr id="11" name="Text 3"/>
          <p:cNvSpPr txBox="1"/>
          <p:nvPr/>
        </p:nvSpPr>
        <p:spPr>
          <a:xfrm>
            <a:off x="3217757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9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сторона — аккуратность
</a:t>
            </a:r>
            <a:pPr algn="ctr" indent="0" marL="0">
              <a:lnSpc>
                <a:spcPct val="90000"/>
              </a:lnSpc>
              <a:buNone/>
            </a:pPr>
            <a:r>
              <a:rPr lang="en-US" sz="415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девочки связан с порядком и старательностью. Она умеет следить за вещами, выполнять поручения и не спешить зря. Для ребёнка это важный пример: труд и аккуратность тоже могут быть настоящим умением.
</a:t>
            </a:r>
            <a:endParaRPr lang="en-US" sz="995" dirty="0"/>
          </a:p>
        </p:txBody>
      </p:sp>
      <p:sp>
        <p:nvSpPr>
          <p:cNvPr id="12" name="Text 4"/>
          <p:cNvSpPr txBox="1"/>
          <p:nvPr/>
        </p:nvSpPr>
        <p:spPr>
          <a:xfrm>
            <a:off x="6006844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3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взгляд без насмешки
</a:t>
            </a:r>
            <a:pPr algn="ctr" indent="0" marL="0">
              <a:lnSpc>
                <a:spcPct val="90000"/>
              </a:lnSpc>
              <a:buNone/>
            </a:pPr>
            <a:r>
              <a:rPr lang="en-US" sz="43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 девочку с уважением, а не как повод для обидной шутки. Поэтому образ получается светлым и ясным. Читатель видит в ней человека, которого можно ценить за терпение, внимание и добрые дела.
</a:t>
            </a:r>
            <a:endParaRPr lang="en-US" sz="103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21775" y="698179"/>
            <a:ext cx="5286080" cy="675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стихотворение выразительно
</a:t>
            </a:r>
            <a:endParaRPr lang="en-US" sz="2956" dirty="0"/>
          </a:p>
        </p:txBody>
      </p:sp>
      <p:sp>
        <p:nvSpPr>
          <p:cNvPr id="4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21775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прочитай строки спокойно и чётко, чтобы каждое слово было хорошо слышно. Короткие паузы помогут передать разговор героя и сделать смысл понятным слушателям.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335279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смешных местах добавь улыбку в голос, но не переигрывай. Тогда шутка прозвучит доброжелательно, а герой покажется живым и очень детским.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629603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строках о мечте говори чуть мягче и медленнее. Так появится ощущение фантазии, а ритм и рифма помогут читать текст плавно и красиво.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стихотворения с жизнью школьника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Первоклассникам легко узнать в стихотворении знакомые вещи: дом, семью, обычные дела и разговоры о себе. Поэтому текст кажется близким и понятным сразу.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думает вслух так же, как многие дети. Он фантазирует, сравнивает и немного хвастается, а это очень похоже на школьную жизнь.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видно, что у каждого человека есть свои сильные стороны. Мальчики и девочки могут быть разными, но им есть чему поучиться друг у друга.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текст помогает смотреть внимательнее на одноклассников и близких. Ребёнок понимает: уважение начинается с умения замечать хорошие качества рядом.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526" y="1596419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смешная фантазия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мечтает представить себя в другой роли. С этого начинается шутка, но за ней уже заметно желание понять чужую жизнь.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070191" y="1596419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уважение к делам других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видит, что у девочек есть свои заботы, умения и старания. Автор показывает: чужой труд нельзя высмеивать.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744352" y="3170025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добрый вывод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подводит к мысли, что внимательные и добрые слова делают общение приятнее. После чтения хочется быть терпеливее и добрее к людям.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это произведение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хорошо запоминается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легко запоминается, потому что в нём короткие строки, простые слова и понятная детям ситуация. Герой говорит живо, как настоящий ребёнок, который думает вслух.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фантазия, звонкие рифмы и добрый юмор делают стихотворение ярким. После чтения остаётся улыбка, а это помогает захотеть перечитать его ещё раз.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разговора о стихотворении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последовательно обсудить автора, героя, фантазию и добрый вывод текста.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076" y="1755855"/>
            <a:ext cx="485400" cy="431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7946" y="1744038"/>
            <a:ext cx="455100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226" y="3328768"/>
            <a:ext cx="455100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78246" y="3328768"/>
            <a:ext cx="455100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46914" y="3328768"/>
            <a:ext cx="341325" cy="455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66662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текст, который читают с ритмом и рифмой. По нему легко обсуждать, как звучат слова и как строится настроение произведения.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5403374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и герой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создаёт текст, а герой говорит или действует в нём. Эти слова помогают отличить того, кто написал стихотворение, от того, кто в нём мечтает.
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116666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рифма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делает чтение плавным, а рифма помогает словам звучать звонко. Вместе они делают стихотворение легче для запоминания и приятнее для слуха.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993677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и настроение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помогает увидеть смешные места, а настроение показывает, каким чувствуется весь текст. Эти слова нужны, чтобы точнее говорить о впечатлении от чтения.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680545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важный вывод, который остаётся после чтения. Он помогает понять, чему учит стихотворение и почему оно важно для читателя.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важны на уроке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3275" y="2418993"/>
            <a:ext cx="8498400" cy="25146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1" y="504900"/>
            <a:ext cx="8305800" cy="16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
</a:t>
            </a:r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Э. Успенского учит смотреть на людей с доброй улыбкой, замечать их старания и уважать их труд. В этом и есть его тёплая сила.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2026-05-21T16:14:16Z</dcterms:created>
  <dcterms:modified xsi:type="dcterms:W3CDTF">2026-05-21T16:14:16Z</dcterms:modified>
</cp:coreProperties>
</file>