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размножение и развитие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человека: строение, процессы, здоровье и ответственность подростков.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передачу генетической информации и является основой продолжения рода у человека. Важна забота о потомстве и воспитание. Подросткам необходимо понимать принципы развития для сохранения здоровья и ответственности во взрослой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важность темы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человека: строение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половая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семенники, придатки, семяпроводы, простату и половой член. Семенники производят сперматозоиды и тестостерон, обеспечивая репродукцию и развитие мужских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половая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яичники, маточные трубы, матку, влагалище и клитор. Яичники вырабатывают яйцеклетки и эстрогены, обеспечивают вынашивание ребёнка и репродуктивные функции женщины.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человека: строение и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подвижная клетка с хвостиком, размером около 0,05 мм, обеспечивающая доставку генетического материала к яйцеклетке.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самая крупная клетка организма, диаметром примерно 0,1 мм, содержит питательные вещества для развития зародыша и несёт половинный набор хромосом.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половых клеток у мальчиков и девочек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у 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процесс формирования сперматозоидов начинается в 12–14 лет и продолжается всю жизнь. Он требует гормонального баланса и благоприятных условий для нормального функционирования.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у 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яйцеклеток формируется ещё при рождении. Во время полового созревания процесс завершается, после чего ежемесячно происходит созревание одной яйцеклетки — овуляция. Нарушения могут быть вызваны болезнями и внешними факторами.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начало новой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оплодотворение успешно, образуется зигота — первая клетка нового организма. В противном случае яйцеклетка разрушается и начинается новый менструальный цикл женщины.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полового акта в женский организм попадают миллионы сперматозоидов, которые направляются к яйцеклетке в маточной трубе. Там происходит слияние генетического материала.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половых клеток к оплодотворению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оплодотворения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развития зародыша до имплантации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зиготы и образование многоклеточного зародыша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быстро делится, образуя множество клеток. К четвёртым суткам формируется бластоциста — структура, готовая к прикреплению к стенке матки.
</a:t>
            </a:r>
            <a:endParaRPr lang="en-US" sz="1381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в матку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седьмой день бластоциста внедряется в слизистую матки, что обеспечивает контакт с кровоснабжением для дальнейшего развития.
</a:t>
            </a:r>
            <a:endParaRPr lang="en-US" sz="1602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органов на первой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четвёртой недели появляются начальные структуры сердца, мозга и конечностей. К восьмой неделе формируются глаза, уши и большинство основных органов.
</a:t>
            </a:r>
            <a:endParaRPr lang="en-US" sz="14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эмбрионального развития критично избегать вредных факторов, которые могут нарушить процесс формирования органов и 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очень чувствительно к окружающей среде. Воздействие токсинов повышает риск врождённых аномалий.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эмбриологии,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эмбриона и внешние угрозы: количественный анализ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формирование пола у человека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 при оплодотворении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ребёнка определяется сочетанием хромосом – XY для мужского и XX для женского пола, которые объединяются в момент оплодотворения яйцеклетки.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половых признаков и отклонения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половые признаки начинают формироваться с 7 недели беременности под гормональным управлением. Нарушения развития встречаются, но являются редкостью.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внутриутробного развития и ключевые изменения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период: закладка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восемь недель беременности формируются основные органы и системы будущего ребёнка. В этот этап возникают зачатки сердца, мозга и других жизненно важных структур, закладывая фундамент всего организма.
</a:t>
            </a:r>
            <a:endParaRPr lang="en-US" sz="1975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Плодный период: активный рост и подготовка к рождению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9-й до 40-й недели идёт быстрый рост плода, развитие органов совершенствуется, укрепляются кости и мышцы. К концу третьего триместра малыш готов к самостоятельной жизни вне материнской утробы.
</a:t>
            </a:r>
            <a:endParaRPr lang="en-US" sz="1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плаценты и влияние внешних факторов на плод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обеспечивает питанием и кислородом плод, фильтрует отходы и защищает от некоторых инфекций, поддерживая его нормальное развитие.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она пропускает вредные вещества, такие как алкоголь и никотин, что увеличивает риски осложнений и нарушения роста, влияя на здоровье ребёнка.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признаки родов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стадия – раскрытие шейки матки, длящаяся от восьми до двенадцати часов, сопровождающаяся регулярными схватками.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стадия – изгнание плода, длительностью от тридцати минут до часа, когда происходит прохождение ребёнка по родовым путям.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стадия – отделение плаценты, завершающая роды в течение пятнадцати–тридцати минут, завершая процесс рождения.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28 дней жизни малыш быстро адаптируется к окружающей среде. Температура тела быстро меняется, а желудочно-кишечный тракт работает недостаточно эффективно, требуя частого кормления.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врождённые рефлексы, такие как сосательный и хватательный, которые помогают ребёнку выживать и взаимодействовать с миром вокруг него.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новорождённости: физиологические особенности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детство: важнейшие этапы роста и развития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первая самостоятельная ходьба и первые слова, активизируется крупная и мелкая моторика.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1–3 месяца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начинает держать голову и узнавать знакомые лица, развивается зрение и слух. Начинают прорезываться первые зубы.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месяцев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сидит без поддержки, учится брать предметы и открывает первые попытки самостоятельного питания.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Улучшается речь, развиваются навыки самообслуживания, укрепляется иммунная система и формируются базовые социальные умения.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половое и эмоциональное созревание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усиливается выработка тестостерона у мальчиков и эстрогенов у девочек, что запускает физические изменения и развитие вторичных половых признаков, таких как рост мышц и груди.
</a:t>
            </a:r>
            <a:endParaRPr lang="en-US" sz="138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формирование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быстро растут, меняются пропорции тела, появляются изменения голоса у мальчиков. Эти процессы сопровождаются повышенной энергией и изменениями в настроении.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развивают новые эмоциональные реакции, формируется мировоззрение. Активная работа сальных желёз может вызвать появление угревой сыпи, влияя на самооценку.
</a:t>
            </a:r>
            <a:endParaRPr lang="en-US" sz="14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заболеваний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включает смену белья и тщательное подмывание, что помогает предотвратить инфекции и поддерживать здоровье мочеполовой системы.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врачей и использование индивидуальных средств гигиены способствуют своевременному выявлению и предупреждению заболеваний.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Достоверная информация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знание о физиологических изменениях помогает подросткам избежать страхов и недопонимания, способствует ответственному отношению к своему телу.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снижает риски половых инфекций и нежелательных беременностей, формируя навыки защиты и безопасного поведения.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уважения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Сексуальное образование способствует развитию взаимоуважения и понимания личных границ среди подростков.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Сексуальное образование как фактор здоровья подростков
</a:t>
            </a:r>
            <a:endParaRPr lang="en-US" sz="2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окружающая среда в развитии человека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внешней среды, такие как питание и условия жизни, взаимодействуют с генетикой, улучшая или ухудшая физическое и психическое состояние ребёнка.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определяет наследуемые черты и предрасположенности, однако состояние здоровья и развитие зависят от множества факторов окружающей среды.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знание — основа здоровой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размножения и развития формирует ответственное отношение к здоровью, помогает принимать осознанные решения и способствует гармоничному взрослению в обществе.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2026-05-09T14:23:29Z</dcterms:created>
  <dcterms:modified xsi:type="dcterms:W3CDTF">2026-05-09T14:23:29Z</dcterms:modified>
</cp:coreProperties>
</file>