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Африка в XIX – начале XX века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глубоких перемен под влиянием европейского колониализма и национальных движений.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перемены и их влияние на регионы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промышленной революции и экспансии Запада изменило политическую и экономическую карту Азии и Африки, став вызовом для местных традиций и образа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колониальной экспансии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империя на двух континентах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владела обширными территориями, включая Индию и части Африки, укрепляя торговые пути и политическое влияние.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африкано-азиатские владения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контролировала Алжир и Индокитай, расширяя колониальную сеть и внедряя европейские управленческие принципы.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новая сила в Азии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модернизировавшись, Япония сумела оккупировать Корею и Тайвань, отвечая на вызовы колониализма собственным империализмом.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колониальные державы и территории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Индия и африканские колонии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Индией и многочисленными африканскими территориями обеспечило Британии важные ресурсы и стратегические торговые пути.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Бельгия: новые претенденты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небольшой размер, Германия и Бельгия активно расширяли контроль над африканскими землями, усиливая конкуренцию между державами.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Северная Африка и Юго-Восточная Азия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во Французском Алжире и Индокитай открывали доступ к сырью и рынкам, усиливая влияние Парижа в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332" y="1175216"/>
            <a:ext cx="309523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колониальные владения в сравнении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колоний по населению и площади, отражающая масштабы контроля держав.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распределены неравномерно: Великобритания контролировала крупнейшие территории с максимальным населением.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около 1914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цели колониального захвата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вызвала рост спроса на сырьё и новые рынки, стимулируя державы к освоению далеких территорий.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контроль над морскими путями, такими как Суэцкий канал, обеспечивал преимущество в международной торговле и политике.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державы стремились к укреплению своего статуса и влияния, используя экономическую выгоду от эксплуатации ресурсов и рабочих.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и раздел Африки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1884–1885 гг.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конференция, определившая правила раздела Африки между европейскими державами, установлены границы и сферы влияния.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1880-х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закрепление контроля, страны обязались обеспечивать фактическое присутствие на территориях, подтверждая свои права.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 формальный раздел Африки; начались политика административной интеграции и эксплуатации ресурсов.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 XX века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африканских земель распределено между Европой, Либерия и Эфиопия остаются единственными независимыми государствами.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колониализма для населения и культур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 сократилось из-за конфликтов, эпидемий и систематического насильственного труда.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культурного наследия вызвала болезненный разрыв с историческими обычаями и религиозными традициями.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традиционных государственных структур привело к конфронтациям между этническими группами и социальным потрясениям.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Вливание новых культурных элементов привело к формированию гибридных обществ и изменению общественного устройства.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модернизация в Азии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 на Юго-Восточную Азию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 были захвачены Францией и Британией, что вызвало изменение политической и социальной структуры. Традиционные устои подверглись изменению под давлением европейских норм.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путь уникальной модернизации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отказалась от колонизации, проведя быструю модернизацию в эпоху Мэйдзи, создавая сильную армию и промышленность, что сделало её региональной державой.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 период перемен и реформ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заставили Китай заключать неравные договоры, уступая иностранцам порты и территории.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движения за самоукрепление привели к развитию флота и промышленности, но не смогли полностью остановить западное влияние.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иностранных концессий поддерживало экономическую зависимость и усиливало давление на государственный суверенитет.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– первая модернизированная азиатская держава
</a:t>
            </a:r>
            <a:endParaRPr lang="en-US" sz="3073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Мэйдзи 1868 года упразднила сословия, провела реформу армии и флота, создала основу для развитой промышленности и государственного управления по западным образцам.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Россией в 1904–1905 годах утвердила Японию как мощную региональную державу и первый успешный азиатский имперский центр XX 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ввели централизованное управление и современную бюрократию, заменив традиционные феодальные структуры, улучшая эффективность государства.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индустриализация включала сооружение фабрик, развитие железных дорог и новых технологий, что способствовало экономическому подъему и военной силе Японии.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сипайское восстание и последствия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XIX век пришлась эксплуатация Индии Ост-Индской компанией, вызвавшая недовольство военнослужащих-сипаев и множество социальных проблем.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начались реформы в инфраструктуре, развивалась железнодорожная сеть, но также усилилась экономическая эксплуатация и национальное движение.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1857 году восстание сипаев привело к свержению компании и установлению прямого британского правления, что изменило политическую систему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«Борьба за Африку»: колониальное разделение континента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– начало активного раздела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начинают интенсивно захватывать африканские территории, что вызывает первые вооруженные столкновения и формирование новых административных структур.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– завершение колониального раздела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весь континент под контролем европейцев, за исключением Либерии и Эфиопии. Традиционные общества разрушены, введены новые системы управления.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1884–1885 гг. – Берлинская конференция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правила раздела Африки, обозначены границы колоний и закреплено право европейских стран на управление территориями без учёта интересов местного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Независимые, но зависимые: Азия вне формальных колоний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государства, включая Иран и Сиам, сохранили формальный суверенитет, но вынуждены были подписывать неравные договоры с европейскими державами.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Османская империя открыли порты для иностранной торговли и уступили территории под иностранные концессии, что ограничило их политическую и экономическую свободу.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политическое влияние Запада приводило к потере контроля над внутренними делами, создавая ситуацию залежного государства без прямой колонизации.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и транспортная модернизация под влиянием колониализма
</a:t>
            </a:r>
            <a:endParaRPr lang="en-US" sz="2643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сети меняют колонии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ускорило перемещение товаров и людей, объединяя отдалённые районы колоний. Это обеспечило быстрый доступ к ресурсам для вывоза в метрополии и стимулировало экономическую активность.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добывающей промышленности и экспорт сырья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превратились в источники сырья — каучука, хлопка, чая и кофе. Горнодобывающая промышленность развивалась, что укрепляло экономику метрополий, но часто ухудшало условия жизни местного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колониализма на образование и культуру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создавали школы с программами, ориентированными на подготовку служащих для колониального управления, ограничивая глубокое образование местного 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западной культуры изменялись архитектура, литература и одежда городов, формировалась прослойка образованной элиты, связанной с европейскими традициями.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первые национально-освободительные движения
</a:t>
            </a:r>
            <a:endParaRPr lang="en-US" sz="2716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движение Ганди стало символом ненасильственного протеста против британского господства, вдохновляя широкие массы к борьбе за свободу.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появлялись первые политические партии и восстания, включая антигерманское восстание в Юго-Западной Африке (1904–1907), стимулируя национальное самосознание.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Вьетнаме тайные общества и революционные группы начинали активные действия против иностранного вмешательства и монархического режима.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экспансия и миссионерское движение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миссионеры строили церкви и училища, способствуя распространению христианской веры и изменению духовной жизни местного населения.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традиционными верованиями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религий вызывало сопротивление и конфликты с местными культурными и религиозными традициями, меняя облик социума.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миссионеров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создавали школы и больницы, обеспечивая базовое образование и медицинскую помощь, но часто внушая западные ценности и стандарты.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общества и рост национального самосознания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грамотности и развитие учебных заведений создало основу для появления образованной прослойки, влиявшей на общественное мнение.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новые социальные классы и политические движения, активно отстаивавшие интересы коренного населения против колониальных властей.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 газеты распространяли идеи национальной идентичности и независимости среди широких слоев населения.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настроения проникали в молодежь и интеллигенцию, становясь движущей силой будущих национально-освободительных кампаний.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изменений в Азии и Африке XIX – начала XX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кардинально изменил Азии и Африки, внедрив новые технологии и формы управления. Эти изменения положили основу для будущих национальных движений и современного развития регионов.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2026-05-10T23:57:26Z</dcterms:created>
  <dcterms:modified xsi:type="dcterms:W3CDTF">2026-05-10T23:57:26Z</dcterms:modified>
</cp:coreProperties>
</file>