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Почвенное питание растений и значение корней: ключевые вопросы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корни и почва обеспечивают растения питанием и ростом.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знания о почвенном питании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времён земледельцы изучали почву и её влияние на урожай. Биологические процессы и открытия XIX–XX веков раскрыли, какие элементы необходимы растениям для жизни и здоровья.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Почвенное питание: что это и из чего состоит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Почвенное питание – процесс, в ходе которого корни впитывают воду и минеральные вещества, необходимые для клеточного функционирования и развития растения.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макроэлементы – азот, фосфор и калий – играют важную роль в росте и формировании тканей растения и обеспечивают энергию.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Микроэлементы, такие как железо, цинк и медь, требуются в малых количествах, но важны для биохимических реакций и общего здоровья растения.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Макро- и микроэлементы: роль и особенности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Макроэлементы – основные строительные блоки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отвечает за развитие листьев, фосфор – за передачу энергии, а калий регулирует водный баланс. Все они нужны в больших количествах для нормального роста.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Микроэлементы – важные помощники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участвует в синтезе хлорофилла, цинк важен для ферментов, а медь защищает от болезней. Их дефицит снижает способность растения к развитию.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питательных веществ в растении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Макро- и микроэлементы перемещаются от корней к листьям и плодам, обеспечивая жизненно важные процессы, включая фотосинтез и формирование урожая.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Корни: задачи и значение для растения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поглощают воду и питательные вещества из почвы, обеспечивая растения необходимыми для жизни элементами.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транспортируют влагу и минералы к надземным частям, поддерживая физиологические процессы и рост листьев и стеблей.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укрепляет растение в грунте, предотвращая его вырывание или опрокидывание под ветром и дождём.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Корневые волоски значительно увеличивают площадь всасывания, повышая эффективность поглощения питательных веществ и воды.
</a:t>
            </a:r>
            <a:endParaRPr lang="en-US" sz="9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растения: вода и минеральные вещества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воды в растении преобладает, но минеральные соли важны для укрепления клеточных структур и обмена веществ.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Значительная часть растения состоит из воды, поддерживающей жизненные процессы, а минеральные вещества играют ключевую роль в питании и росте.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Агрономический справочник, 2022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воды для жизни и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для фотосинтеза, роста клеток и поддержания тургора. Без постоянного её поступления растение увядает и теряет жизненную силу.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поступает в растение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корневые волоски вода впитывается из почвы, растворяя необходимые минеральные вещества. Этот процесс поддерживает внутреннее давление корня и транспорт веществ.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воды корнями: механизм и значение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Азот: основа роста и зелёной массы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входит в состав белков и хлорофилла, что способствует активному развитию листьев и формированию зелёной массы растений.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поступает из почвы в виде минеральных соединений, а также благодаря бактериям, фиксирующим атмосферный азот.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Достаточное снабжение азотом увеличивает урожайность и повышает качество растительной продукции.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 и калий: жизненно важные функции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 участвует в энергетическом обмене и формирует наследственный материал – ДНК и РНК растений.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Калий регулирует водный баланс, усиливает устойчивость к засушливым условиям и влияет на качество и размер плодов.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этих элементов ослабляет корневую систему и снижает общую продуктивность растений.
</a:t>
            </a:r>
            <a:endParaRPr lang="en-US" sz="9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3" y="1270371"/>
            <a:ext cx="5197200" cy="11115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3" y="2494178"/>
            <a:ext cx="5197200" cy="1111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3" y="3717977"/>
            <a:ext cx="5197200" cy="11115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Микроэлементы в обмене веществ растений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9967" y="1269325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– ключ к зеленым листьям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необходимо для синтеза хлорофилла, влияет на окраску листьев. Его дефицит вызывает пожелтение (хлороз) и снижает фотосинтетическую активность.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59325" y="2493129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Цинк – стимулятор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Цинк участвует в синтезе белков и гормонов роста. Он быстрее всего влияет на развитие молодых побегов и формирование корневой системы.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259325" y="3716928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Медь – защитник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Медь способствует активности ферментов и повышает устойчивость к грибковым заболеваниям. Её нехватка ослабляет иммунитет и замедляет рост.
</a:t>
            </a:r>
            <a:endParaRPr lang="en-US" sz="10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004434"/>
            <a:ext cx="4794300" cy="13043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разных типов корневых систем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особенности трёх типов корневых систем: стержневая, мочковатая и поверхностная. Для каждой системы указаны примеры растений и максимальная глубина проникновения корней. Эффективность поглощения воды зависит от структуры и разветвлённости.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и тип корневой системы влияют на эффективность усвоения влаги и питательных веществ из различных слоёв почвы.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Агрономический справочник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функции корней: запасание и симбиоз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растения, такие как морковь и свёкла, накапливают питательные вещества в утолщённых корнях, что позволяет им переживать неблагоприятные периоды и служит источником энергии.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картофеля представляют собой модифицированные корневые образования, запасая крахмал и другие вещества, обеспечивая растение резервными ресурсами для роста и восстановления.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формируют симбиотические связи с микоризными грибами, улучшая поглощение фосфора и других минеральных веществ, благодаря чему повышается устойчивость растений к дефициту элементов.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питательных веществ от почвы к листьям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поглощения и транспортировки веществ в растении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структуры, pH и влажности почвы на питание растений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типа почвы на водоудержание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Глинистые почвы хорошо задерживают влагу, но могут затруднять проникновение воздуха. Песчаные быстро высыхают, что требует частого полива. Супесчаные почвы оптимальны для многих культур благодаря сбалансированным свойствам.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кислотности почвы (pH)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pH влияет на доступность питательных веществ в почве. В кислой почве некоторые элементы становятся менее доступными, что снижает рост растений. Оптимальный pH обеспечивает лучшее усвоение минералов.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как критический фактор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влажности почвы напрямую влияет на поглощение корнями воды и растворов питательных веществ. Избыточная влага может привести к загниванию корней, а недостаток – вызвать стресс и замедление роста.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удобрений в повышении плодородия почвы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удобрения, такие как аммиачная селитра и фосфатные соли, быстро восполняют дефицит ключевых элементов в почве, способствуя быстрому развитию растений.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удобрения, включая компост и навоз, улучшают структуру почвы, повышая её способность удерживать воду и питательные вещества, а также стимулируют биологическую активность.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и сбалансированное внесение удобрений не только увеличивает урожайность, но и улучшает качество продукции, обеспечивая растения всем необходимым.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количество удобрений может привести к загрязнению поверхностных и грунтовых вод, а также снижению плодородия из-за нарушений микробиологического баланса.
</a:t>
            </a:r>
            <a:endParaRPr lang="en-US" sz="9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Корневое давление создаётся осмотическим всасыванием воды в корнях, благодаря чему вода поднимается по проводящей ткани в ночное время или при слабом испарении.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явление особенно важно для поддержания водного баланса у травянистых и молодых растений, обеспечивая их жизнедеятельность в условиях недостаточной транспирации.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Корневое давление и подъем воды внутри растения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окружающей среды на питание и развитие растений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воздуха напрямую влияет на скорость метаболических реакций и активность корневой системы в поглощении воды и питательных веществ.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 регулирует фотосинтез, а влажность воздуха и почвы определяют степень испарения и поступления влаги к корням, влияя на рост растений.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Засоление почв и переувлажнение вызывают стресс у растений, нарушая водно-питательный режим, что приводит к снижению урожайности, особенно на юге России.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адаптаций корней к разным условиям окружающей среды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Орхидеи обзавелись воздушными корнями с губчатой структурой для поглощения влаги и питательных веществ из воздуха в тропических лесах.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 формирует мощную мочковатую корневую систему, которая эффективно закрепляет растение и усваивает влагу из верхних слоёв почвы.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Одуванчик отличается глубоким стержневым корнем, что позволяет ему получать воду из нижних горизонтов и переживать засушливые периоды.
</a:t>
            </a:r>
            <a:endParaRPr lang="en-US" sz="9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3" y="1270371"/>
            <a:ext cx="5197200" cy="11115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3" y="2494178"/>
            <a:ext cx="5197200" cy="1111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3" y="3717977"/>
            <a:ext cx="5197200" cy="11115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корней с микроорганизмами и его значение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9967" y="1269325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Клубеньковые бактерии и азотфиксация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растения, например горох и фасоль, образуют на корнях клубеньки, где живут бактерии, способные переводить атмосферный азот в доступные для растений формы, улучшая плодородие почвы.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59325" y="2493129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и улучшение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Грибница микоризы проникает в корни растений, увеличивая площадь поглощения воды и особенно фосфора, что помогает растениям лучше усваивать минеральные вещества.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259325" y="3716928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Визуализация симбиоза на корнях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Клубеньки на корнях бобовых видны невооружённым глазом и служат показателем успешного сотрудничества растений с бактериями, что способствует здоровому росту и развитию.
</a:t>
            </a:r>
            <a:endParaRPr lang="en-US" sz="10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почвы и корней в жизни растений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 корневая система обеспечивают растения всеми необходимыми элементами для роста и развития. Понимание их взаимодействия позволяет повысить урожайность и устойчивость к неблагоприятным условиям.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2026-05-08T13:08:54Z</dcterms:created>
  <dcterms:modified xsi:type="dcterms:W3CDTF">2026-05-08T13:08:54Z</dcterms:modified>
</cp:coreProperties>
</file>