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царства Животные: основные 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Животные обширно и разнообразно, изучая его мы понимаем природу вокруг нас.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исторический контекст царства Животные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появились более 600 миллионов лет назад в океанах, развив разнообразные формы, пригодные для жизни на суше, в воде и воздухе, формируя основу экосистем.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животных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состоят из множества клеток и питаются готовыми органическими веществами, получая энергию через поедание других организмов или остатков.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характерно отсутствие клеточной стенки, активное передвижение и наличие специализированных органов и систем, обеспечивающих жизненные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 животных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обитают на суше, приспосабливаясь к лесам, степям и пустыням — например, медведи и слоны.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амфибии живут в пресных и солёных водоёмах, используя жабры или лёгкие для дыхания.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освоили воздушное пространство, имеют крылья и лёгкий скелет для полёта.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ведут паразитарный образ жизни, обитая внутри других организмов и приспосабливаясь к их условиям.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крупных групп животных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составляют беспозвоночные, среди позвоночных — разнообразие от рыб до млекопитающих.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меньшинство, позвоночные отличаются сложной структурой и разнообразием функций в природе.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Земли,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25" y="1384556"/>
            <a:ext cx="1997100" cy="15875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000" y="1382598"/>
            <a:ext cx="1801200" cy="15866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925" y="1382598"/>
            <a:ext cx="1801200" cy="15866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825" y="1382893"/>
            <a:ext cx="2002500" cy="15859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Беспозвоночные: характеристика и примеры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33512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самые численные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такие как пчёлы и муравьи, обладают крыльями и сложным строением, играют важную роль в опылении и кругообороте веществ.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2000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их необычные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и осьминоги имеют разнообразные раковины и необычные адаптации для передвижения в воде и на суше.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68925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искусные охотники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Пауки, например паук-крестовик, плетут сети для ловли добычи, имеют восемь ног и уникальные жала для защиты.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75825" y="335406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— мастера регенерации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и плоские черви способны к восстановлению утраченных частей тела, что обеспечивает им выживание в сложных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общие черты и структура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с позвоночником и черепом обеспечивает опору и защиту для тела позвоночных животных.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 сложные системы органов, включая нервную, кровеносную и дыхательную, поддерживающие высокие функции организма.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передвижения варьируются: плавники, ноги и крылья адаптированы к жизни в воде, на земле и в воздухе соответственно.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позвоночных: сравнение признаков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позвоночных различаются покровами, дыханием, размножением и средой обитания.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адаптирован к определённым условиям жизни, что отражается на их биологических особенностях.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зоология, 2024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главные особенности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выделяются наличием молочных желез, с помощью которых кормят детёнышей, а также густым волосяным покровом, обеспечивающим теплоизоляцию.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являются теплокровными животными с постоянной температурой тела, приспособленными к обитанию в различных климатических зонах и средах.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их удивительные приспособления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и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лёгкий скелет и перья, позволяющие им летать. Крылья обеспечивают подъем и манёвренность в воздухе.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клювов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у птиц адаптирована к их рациону: острый у хищников, плоский у водоплавающих и длинный у насекомоядных.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сложные гнёзда, мигрируют на большие расстояния и обладают развитой социальной организацией и инстинктами.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видов основных классов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доминируют в царстве животных по количеству видов, что отражает их адаптивный успех и разнообразие в разных экосистемах.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насекомые значительно превосходят других позвоночных по видовой численности, влияя на биологическое разнообразие планеты.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МСОП и энтомологических исследований, обновлённые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 различных средах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рыбам эффективно дышать кислородом, растворённым в воде, обеспечивая обмен газов даже в различных водных условиях, от пресных до солёных водоёмов.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млекопитающих обеспечивают дыхание воздухом; у них развит сложный дыхательный аппарат для поддержания активного образа жизни на суше и в воздухе.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трахейная система доставляет кислород напрямую к тканям, что позволяет им иметь лёгкое тело и способность к полёту на большие расстояния.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защитные механизмы включают панцирь черепах для защиты от хищников и маскировку, которая помогает животным сливаться с окружающей средой и избегать опасности.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2026-05-07T12:28:43Z</dcterms:created>
  <dcterms:modified xsi:type="dcterms:W3CDTF">2026-05-07T12:28:43Z</dcterms:modified>
</cp:coreProperties>
</file>