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Пифагора: главная формула прямоугольного треугольника
</a:t>
            </a:r>
            <a:endParaRPr lang="en-US" sz="2010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катетов и гипотенузы: a² + b² = c² — основа многих школьных задач.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 почему изучают теорему Пифагора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названа в честь Пифагора, древнегреческого учёного (около VI века до н. э.). Похожие соотношения встречались в Древнем Египте, Вавилоне и Китае. В 7 классе её связывают с прямоугольным треугольником, корнем и квадратами — так формула помогает связать рисунок с вычислениями.
</a:t>
            </a:r>
            <a:endParaRPr lang="en-US" sz="874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Прямоугольный треугольник и его элементы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Прямоугольный треугольник отличается тем, что один из его углов равен 90°. Именно этот угол «задаёт» структуру фигуры и позволяет использовать специальное соотношение между сторонами.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стороны, которые образуют прямой угол, называются катетами. Они обычно обозначаются буквами a и b и являются «меньшими» сторонами прямоугольного треугольника по смыслу задачи.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Сторона напротив прямого угла называется гипотенузой — её обозначают буквой c. Гипотенуза всегда длиннее каждого катета, а теорема Пифагора применяется только к прямоугольным треугольникам.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Обозначения сторон на рисунке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6" y="2797400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Катеты и гипотенуза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чертеже катеты чаще всего обозначают буквами a и b, а гипотенузу — буквой c. Прямой угол отмечают маленьким квадратом, чтобы сразу было видно, что треугольник подходит для теоремы.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565826" y="3783304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 и подписи квадратов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со сторонами иногда подписывают квадраты длин: a², b², c². Это помогает не путать стороны в формуле и наглядно выделяет гипотенузу как самую длинную сторону.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Примеры, где сумма квадратов катетов равна квадрату гипотенузы
</a:t>
            </a:r>
            <a:endParaRPr lang="en-US" sz="186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сравнивать тройки, видно: квадрат большего числа совпадает с суммой квадратов двух меньших. Это и есть «проверка на глаз».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показанных тройках равенство выполняется одинаково: значит, правило работает для классических пифагоровых наборов. Их удобно держать в памяти для быстрых ответов.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(7 класс), примерные пифагоровы тройки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5" name="Text 1"/>
          <p:cNvSpPr txBox="1"/>
          <p:nvPr/>
        </p:nvSpPr>
        <p:spPr>
          <a:xfrm>
            <a:off x="4376700" y="1054754"/>
            <a:ext cx="4401900" cy="132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90°
</a:t>
            </a:r>
            <a:endParaRPr lang="en-US" sz="7200" dirty="0"/>
          </a:p>
        </p:txBody>
      </p:sp>
      <p:sp>
        <p:nvSpPr>
          <p:cNvPr id="6" name="Text 2"/>
          <p:cNvSpPr txBox="1"/>
          <p:nvPr/>
        </p:nvSpPr>
        <p:spPr>
          <a:xfrm>
            <a:off x="4376700" y="2487315"/>
            <a:ext cx="4401900" cy="12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 в треугольнике есть прямой угол, стороны связаны формулой c² = a² + b².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65825" y="1975275"/>
            <a:ext cx="3212100" cy="15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известны два катета, можно найти гипотенузу; если известны гипотенуза и один катет — второй катет. Без прямого угла формула не применяется.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376700" y="4056275"/>
            <a:ext cx="44019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геометрии для 7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решения задач по теореме Пифагора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из школьного алгоритма: от прямого угла к вычислению стороны
</a:t>
            </a:r>
            <a:endParaRPr lang="en-US" sz="10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478506"/>
            <a:ext cx="4208700" cy="11883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пифагоровы тройки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наборы чисел удовлетворяют равенству a² + b² = c² и помогают быстро проверять наличие прямого угла.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Тройки дают готовые «шпаргалки» для устных оценок: если квадраты двух чисел складываются, третье число играет роль гипотенузы.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(примеры пифагоровых троек)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работает равенство квадратов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962638" y="1970997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на каждой стороне прямоугольного треугольника имеет площадь, равную квадрату длины этой стороны. Поэтому площади «переводятся» на язык чисел через квадраты длин.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1162988" y="2959322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прямоугольном треугольнике площадь квадрата на гипотенузе оказывается равной сумме площадей квадратов на катетах. Получается, что формула описывает распределение площадей фигур.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1363338" y="3945675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теорема воспринимается не как случайное правило, а как геометрическое свойство: разные части рисунка дают одинаковую суммарную площадь. Значит, равенство — про смысл, а не только про вычисления.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280"/>
            <a:ext cx="4007100" cy="15848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5275" y="1383443"/>
            <a:ext cx="4007100" cy="15848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Наглядное доказательство через разрезание фигур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65825" y="3359350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квадрат и четыре одинаковых треугольника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 большой квадрат, внутри которого размещены четыре одинаковых прямоугольных треугольника. Пустая центральная часть показывает, как меняется площадь в зависимости от размеров катетов и гипотенузы. При аккуратном разрезании получается одно и то же суммарное значение площадей.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978400" y="3359350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«складываются» площади катетов и гипотенузы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доказательстве треугольники раздвигают так, чтобы центральный участок сравнивался с квадратами, построенными на сторонах a, b и c. Тогда площадь квадрата на гипотенузе выражается через две площади на катетах. Так равенство c² = a² + b² становится видимым.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формулы на числовых примерах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Посчитайте: для каждого тройки сначала получают квадраты катетов, затем их сумму, а после — квадрат гипотенузы, чтобы сравнить результаты.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трёх случаях сумма квадратов катетов совпадает с квадратом гипотенузы, значит правило подтверждается на конкретных числах.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геометрии; расчёт по формуле c² = a² + b² (без внешних данных).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5" name="Text 1"/>
          <p:cNvSpPr txBox="1"/>
          <p:nvPr/>
        </p:nvSpPr>
        <p:spPr>
          <a:xfrm>
            <a:off x="4376700" y="1054754"/>
            <a:ext cx="4401900" cy="132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 см
</a:t>
            </a:r>
            <a:endParaRPr lang="en-US" sz="7200" dirty="0"/>
          </a:p>
        </p:txBody>
      </p:sp>
      <p:sp>
        <p:nvSpPr>
          <p:cNvPr id="6" name="Text 2"/>
          <p:cNvSpPr txBox="1"/>
          <p:nvPr/>
        </p:nvSpPr>
        <p:spPr>
          <a:xfrm>
            <a:off x="4376700" y="2487315"/>
            <a:ext cx="4401900" cy="12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Следовательно, гипотенуза равна этому значению.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65825" y="1975275"/>
            <a:ext cx="3212100" cy="15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катеты 6 см и 8 см, то c² = 6² + 8² = 100, поэтому c = 10 см. Гипотенуза всегда получается больше катетов, единицы сохраняются.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376700" y="4056275"/>
            <a:ext cx="44019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 теореме Пифагора (c² = a² + b²) из примера на слайде.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Нахождение катета по гипотенузе и другому катету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известны гипотенуза c и катет a, сначала используйте соотношение b² = c² − a². Смысл в том, что из квадрата гипотенузы вычитают квадрат известного катета.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при c = 13 см и a = 5 см получаем b² = 13² − 5² = 169 − 25 = 144. Затем уже извлекают квадратный корень: b = 12 см.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соблюдать порядок действий: сначала возведение в квадрат, затем вычитание, и только после этого извлечение корня. Иначе получится неверная величина катета.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ответе не забывайте единицы измерения и проверьте, что найденный катет меньше гипотенузы. Это помогает быстро заметить ошибку при вычислениях.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Диагональ прямоугольника как пример применения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Диагональ прямоугольника удобно находить с помощью теоремы Пифагора: диагональ вместе со сторонами образует прямоугольный треугольник. Поэтому её длина вычисляется как корень из суммы квадратов сторон.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для прямоугольника 3 м на 4 м получаем диагональ 5 м: 3² + 4² = 9 + 16 = 25. Аналогично считают диагонали тетрадей, экранов, полов и досок.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87917" y="1581850"/>
            <a:ext cx="4760716" cy="199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решении задач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3617900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школьные задачи по геометрии (методические наблюдения и разбор распространённых ошибок).
</a:t>
            </a:r>
            <a:endParaRPr lang="en-US" sz="657" dirty="0"/>
          </a:p>
        </p:txBody>
      </p:sp>
      <p:sp>
        <p:nvSpPr>
          <p:cNvPr id="9" name="Text 3"/>
          <p:cNvSpPr txBox="1"/>
          <p:nvPr/>
        </p:nvSpPr>
        <p:spPr>
          <a:xfrm>
            <a:off x="5658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действия обычно выполняют неправильно, и как это исправить при решении задач с теоремой Пифагора.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7745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связаны не с самой формулой, а с подготовительными шагами: определить стороны, затем корректно возвести в квадрат и лишь после этого извлечь корень.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прямоугольности треугольника по длинам сторон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опирается на критерий: в прямоугольном треугольнике квадрат большей стороны равен сумме квадратов двух меньших.
</a:t>
            </a:r>
            <a:endParaRPr lang="en-US" sz="95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теорема Пифагора встречается в жизни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особенно полезна, когда нужно проверить прямой угол или вычислить расстояние по диагонали, то есть между точками на прямоугольных формах.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сферы используют одну и ту же идею: при наличии прямого угла расстояния и диагонали связаны суммой квадратов катетов.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типовых учебных и прикладных сценариев; количественные доли на диаграмме условные.
</a:t>
            </a:r>
            <a:endParaRPr lang="en-US" sz="68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2188833"/>
            <a:ext cx="206700" cy="183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19825" y="2167825"/>
            <a:ext cx="110250" cy="220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7375" y="2174725"/>
            <a:ext cx="206700" cy="206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83150" y="2195395"/>
            <a:ext cx="206700" cy="1653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теоремы с другими темами математики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5826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и квадратный корень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постоянно приводит к вычислениям вида c = √(a² + b²). Поэтому она помогает закрепить, что корень — обратная операция к возведению в степень.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7160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плоскость и расстояния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формула используется для нахождения расстояния между двумя точками: стороны прямоугольного треугольника заменяются разностями координат.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577375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Площади и геометрические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теоремы можно объяснять через площади квадратов на сторонах. Тогда формула становится не только вычислительным приёмом, но и геометрическим свойством.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58315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Соединение геометрии и алгебры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показывает, как рисунок переводится в уравнение: стороны треугольника превращаются в числа и степени. Так геометрия «работает» через алгебраические вычисления.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 решения задач по теореме Пифагора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найдите прямой угол и отметьте гипотенузу, затем запишите формулу c² = a² + b² или её преобразования. Подставьте известные значения, аккуратно посчитайте квадраты и получите c² или a²/b².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вычислений извлеките корень, запишите ответ с единицами и обязательно проверьте результат по смыслу: гипотенуза должна быть больше каждого катета, а уравнение должно сходиться.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Формула, которая превращает рисунок в ответ
</a:t>
            </a:r>
            <a:endParaRPr lang="en-US" sz="2812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Пифагора связывает стороны прямоугольного треугольника и позволяет находить неизвестные длины. Она помогает в геометрических задачах, вычислении диагоналей и проверке прямых углов благодаря смыслу площадей.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2026-05-12T02:23:17Z</dcterms:created>
  <dcterms:modified xsi:type="dcterms:W3CDTF">2026-05-12T02:23:17Z</dcterms:modified>
</cp:coreProperties>
</file>