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геометрии: как фигуры сохраняют форму и размер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меняет положение, но сохраняет свои размеры и форму.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помогают описывать одинаковые фигуры в разном положении и находить симметрию в узорах, чертежах и объектах вокруг нас, а также доказывать равенство фигур в школьных задачах.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геометрические движения важны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геометрического движения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расстояний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движение — это преобразование плоскости, при котором расстояние между любыми двумя точками остаётся прежним. Поэтому фигура не растягивается, не сжимается и не искажается.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 в задачах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движения помогает сравнивать фигуры, строить их образы и объяснять, почему две фигуры совпадают по всем соответствующим сторонам и углам.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основных величин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движении точка A переходит в A', а точка B — в B', то AB = A'B'. Из этого следует сохранение длин отрезков, углов, периметра и площади.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движения получается фигура той же формы и того же размера, что и исходная. Такие фигуры называют равными, потому что их можно совместить движением.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и сохранение размеров
</a:t>
            </a:r>
            <a:endParaRPr lang="en-US" sz="2897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фигуры равны, если одну из них можно совместить с другой без изменения формы и размеров. Для этого достаточно подходящего движения на плоскости.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движением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фигур совпадают соответствующие стороны и углы. Это значит, что каждой стороне и каждому углу одной фигуры отвечает равный элемент другой.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элементов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длины соответствующих сторон одинаковы, а углы равны, фигуры можно считать равными. Дополнительно подтверждает равенство совпадение площадей.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равными могут быть треугольники, прямоугольники или многоугольники, даже если они расположены по-разному. Положение не влияет на их равенство.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плоскости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фигуры остаются неизменными, а какие могут измениться после преобразования.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меняет только расположение фигуры. Её форма, размеры и основные числовые характеристики остаются прежними.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движении, а что меняется
</a:t>
            </a:r>
            <a:endParaRPr lang="en-US" sz="25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движение в задачах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преобразования фигуры в 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одно и то же расстояние в одном и том же направлении, поэтому фигура остаётся узнаваемой и не искажается.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отрезки остаются равными и параллельными исходным, а углы сохраняют свою величину. Поэтому перенос относится к движениям, не изменяющим форму и размеры.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на 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перенос легко построить и проверить по клеткам. Такой способ особенно полезен в школьных задачах и при чтении чертежей.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Задаётся вектором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перенос, указывают вектор. Он показывает, куда и насколько нужно переместить фигуру, а значит задаёт и направление, и длину перемещения.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фигуры вокруг точки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934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выполняется вокруг фиксированной точки на заданный угол. Все точки фигуры поворачиваются одинаково, поэтому расстояния между ними не меняются.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934350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угол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1968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может происходить по часовой стрелке или против неё. Это важно указывать в задаче, потому что от направления зависит положение полученной фигуры.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1968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поворота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56350" y="1620975"/>
            <a:ext cx="20295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сохраняются длины сторон, расстояния до центра поворота и величины углов. Поэтому фигура остаётся равной исходной, только располагается иначе.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56349" y="1336843"/>
            <a:ext cx="2029500" cy="2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преобразования сохраняют размеры фигуры, но различаются способом перемещения точек и тем, меняется ли ориентация изображения.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объединяют эти преобразования в один класс движений, а различия помогают точно определить нужный способ построения.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7 класс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геометрических движений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оси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оси отражения, она остаётся на месте. Поэтому ось симметрии делит фигуру на зеркально равные части.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точки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каждая точка переходит на другую сторону прямой на таком же расстоянии. Эта прямая называется осью симметрии и служит линией построения.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заметна в узорах, буквах, снежинках и многих рисунках. Она помогает быстро узнавать симметричные элементы в окружающих предметах.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сохраняет размеры и форму, но меняет ориентацию фигуры. Из-за этого левая и правая стороны как будто меняются местами.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делит фигуру на две совпадающие части, а центральная симметрия связывает точки попарно относительно центра.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правильна фигура, тем больше у неё осей симметрии; симметрия помогает быстро узнавать форму.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обобщение свойств симметрии фигур.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 центральная симметрия в фигурах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Центральную симметрию удобно понимать как полуоборот вокруг точки: каждая пара соответствующих точек лежит на одной прямой по разные стороны от центра.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поворот, при котором фигура совмещается со своим образом.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определение центральной симметрии.
</a:t>
            </a:r>
            <a:endParaRPr lang="en-US" sz="717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фигуры при движении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построения в школьной геометрии и на клетчатой бумаге.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клетчатой бумаге и в чертежах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позволяет без лишних вычислений отложить одинаковые смещения по горизонтали и вертикали, поэтому параллельный перенос легко проверить по числу клеток.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счёт клеток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и отражении сетка помогает заметить расстояния до центра или оси, а также не потерять положение вершин при переносе рисунка.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опора для построений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на сетке облегчает сравнение исходной фигуры и её образа: достаточно сопоставить длины сторон, углы и взаимное расположение точек.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задаётся каждый вид движения, что он сохраняет и какой признак чаще всего меняется.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движения сохраняют размеры и форму, но различаются способом задания и тем, меняется ли ориентация фигуры.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геометрия; свойства геометрических движений.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движений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окружности число осей симметрии не ограничено, поэтому на диаграмме она выделена как особый случай.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осей симметрии легко отличать фигуры: у правильных фигур их больше, а у окружности — бесконечно много.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свойства осевой симметрии фигур.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известных фигур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движения в жизни и искусстве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элементы в плитке, мозаике и вышивке часто строятся с помощью параллельного переноса. Такой приём создаёт ритм и упорядоченность узора без изменения формы деталей.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мозаики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легко увидеть в снежинках, розетках и круглых декоративных мотивах. Их элементы располагаются вокруг центра так, что после поворота рисунок совпадает сам с собой.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 розетки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встречается в симметричных логотипах, буквах и рисунках животных. Левая и правая части выглядят одинаково относительно оси, поэтому композиция кажется уравновешенной.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изображения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заметна в некоторых архитектурных элементах, витражах и орнаментах. Она помогает создавать строгие, выразительные композиции, где части распределены вокруг общего центра.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записать образ точки в виде новых чисел, поэтому движение можно описать точно и без рисунка.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делает перенос, отражение и поворот однозначными: достаточно знать правило преобразования и исходные координаты.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координатной плоскости, 7 класс.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на координатной плоскости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движение и 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изменение положения является движением. Если фигура изменила форму или размеры, расстояния между точками уже не сохранены, значит преобразование не подходит.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отражение и 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прямой и поворот на 180° выглядят похоже, но строятся по-разному. Важно проверять, есть ли ось симметрии или центр симметрии.
</a:t>
            </a:r>
            <a:endParaRPr lang="en-US" sz="1205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ориентацию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фигура меняет ориентацию, а при параллельном переносе — нет. Эта деталь помогает отличить одно движение от другого в чертежах и задачах.
</a:t>
            </a:r>
            <a:endParaRPr lang="en-US" sz="129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 сопоставляют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возникает, когда вершины исходной фигуры и её образа сравнивают не по порядку. Надёжнее сначала установить соответствие, а потом проверять стороны и углы.
</a:t>
            </a:r>
            <a:endParaRPr lang="en-US" sz="1148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движений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движение сохраняет форму фигуры и её размеры, поэтому позволяет сравнивать, строить и узнавать симметрию. Эти идеи полезны в задачах, чертежах и вокруг нас.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2026-05-29T00:47:21Z</dcterms:created>
  <dcterms:modified xsi:type="dcterms:W3CDTF">2026-05-29T00:47:21Z</dcterms:modified>
</cp:coreProperties>
</file>