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[У], [Ү] авазлары һәм у, ү хәрефләре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учимся различать у и ү без ошибок и путаницы.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нужна каждому второкласснику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[у] и [ү] часто встречаются в простых словах, которые ребята читают каждый день. Если различать их правильно, чтение становится увереннее, а письмо — аккуратнее и точнее.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[у] — гласный звук. Его произносят с округлёнными губами, и он звучит открыто и твёрдо, как в словах урам, бул, кунак.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хорошо слышен в слове, поэтому его легко выделить на слух. Он помогает ясно произносить и читать татарские слова без лишних сомнений.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[у]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звук [у] обозначается буквой у. Когда ученик видит эту букву, он должен сразу вспомнить её звучание и правильно прочитать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[ү]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[ү] тоже относится к гласным звукам. При его произнесении губы округляются, но звучание получается мягче и тоньше, чем у [у].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часто встречается в словах с мягким оттенком: күл, сүз, үлән. Он делает слово более нежным по звучанию и помогает отличать похожие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слух [ү] звучит не так широко, как [у]. Поэтому важно внимательно слушать слово, особенно когда рядом стоят близкие по написанию буквы.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звук [ү] обозначается буквой ү. Она похожа на у, но две точки сверху сразу подсказывают: перед нами другой звук.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у и ү: как они выглядят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и письменная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у имеет простой и знакомый вид, поэтому её легко узнавать и в печатном тексте, и в тетради. Она встречается в самых обычных словах и быстро запоминается.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ү похожа на у, но сверху у неё есть две точки. Эта маленькая деталь очень важна: она помогает не перепутать буквы и правильно прочитать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[у] звучит твёрже и шире. При его произнесении голос как будто свободно раскрывается, поэтому слово слышится более густо и спокойно.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[ү] звучит мягче и уже. Этот звук кажется более лёгким и тонким, и именно поэтому он помогает различать похожие слова на слух.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звука — гласные, значит, они участвуют в образовании слогов. Если перепутать их, можно изменить не только звучание, но и само слово.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[у] и [ү]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этих звуков в слоге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всегда строится вокруг гласного. Именно [у] и [ү] становятся главной частью слога и делают его слышимым и полноценным.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у-рам, кү-ке, су, ү-лән гласный помогает разделить слово на части. Без него слово не будет звучать как слог.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находит гласный звук, ему легче читать слово по частям. Это помогает не спотыкаться и уверенно произносить татарские слова.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начинаются с у и ү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начинается с у, первый звук слышен сразу: уен, урам, уңыш. Такие слова легко узнавать, потому что начало звучит ясно и заметно.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начинается с ү, оно тоже открывается очень отчётливо: үрдәк, үлән, өйрәнү. Начальный звук подсказывает, как читать слово дальше.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удобно рассматривать вместе с картинками. Тогда буква и звук запоминаются быстрее, а чтение становится почти как игра в угадайку — только полезную.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 ү в середине и в конце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у и ү часто стоят в середине слова: куян, бау, туң, бүлмә, көтү. В этой позиции они помогают точно передать звучание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особенно важно не торопиться. Одна неверно прочитанная буква может сделать слово незнакомым и сбить смысл.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эти буквы встречаются в конце слова. Тогда они завершают слово мягко и чётко, будто ставят аккуратную точку в звучании.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буквы в слове влияет на его произношение. Поэтому нужно смотреть не только на саму букву, но и на то, где она стоит.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где одна буква меняет смысл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 — күл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похожи по написанию, но обозначают разные предметы. Одна буква меняет звучание, а вместе с ним и значение слова.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бура — бүләк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слышится и видна разница между у и ү. Если перепутать букву, получится уже другое слово, а не маленькая ошибка.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 — үт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пары особенно хорошо показывают силу одной буквы. Для чтения это важный сигнал: нужно слушать каждый звук очень внимательно.
</a:t>
            </a:r>
            <a:endParaRPr lang="en-US" sz="1384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пары учат замечать точные различия в словах. Чем внимательнее ученик, тем меньше ошибок в чтении и письме.
</a:t>
            </a:r>
            <a:endParaRPr lang="en-US" sz="14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Урам, уен, ут: буква у в 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Букву у легко запомнить, если представить улицу, игру и огонёк. В словах урам, уен, ут она звучит ясно и открыто. Такая картинка помогает быстро узнать букву в тексте и не перепутать её с другой.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Үлән, үрдәк, күл: буква ү рядом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ү хорошо запоминается через знакомые образы природы. На лугу растёт үлән, в воде плавает үрдәк, а рядом блестит күл. Когда ученик вспоминает эти картинки, нужная буква сразу появляется в памяти.
</a:t>
            </a:r>
            <a:endParaRPr lang="en-US" sz="853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предмет и слышь звук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буквой есть понятный рисунок, читать становится легче и веселее. Ребёнок видит предмет, произносит слово и замечает звук. Так буквы у и ү запоминаются не по отдельности, а вместе со словом и образом.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буквы по картинкам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Произнося [у], округлите губы и говорите звук глубже и твёрже. Он звучит широко, как в словах су и бул. Старайтесь не растягивать его слишком сильно.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произнесении [ү] губы тоже округляются, но звук получается мягче и светлее. Его удобно услышать в словах сү и бүл. Здесь особенно важно говорить аккуратно и спокойно.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произносить [у] и [ү]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различить звуки, сравните пары слов и повторите их несколько раз вслух. Слушайте, как меняется звучание при одной букве. Так ухо быстрее запоминает разницу между [у] и [ү].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с у и ү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1085" y="2438073"/>
            <a:ext cx="2396441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самый короткий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легче начать с простых слов: у, ү, ут, үс. В них слышен только один важный гласный, поэтому буква запоминается быстрее.
</a:t>
            </a:r>
            <a:endParaRPr lang="en-US" sz="1336" dirty="0"/>
          </a:p>
        </p:txBody>
      </p:sp>
      <p:sp>
        <p:nvSpPr>
          <p:cNvPr id="9" name="Text 3"/>
          <p:cNvSpPr txBox="1"/>
          <p:nvPr/>
        </p:nvSpPr>
        <p:spPr>
          <a:xfrm>
            <a:off x="4356784" y="2438073"/>
            <a:ext cx="2396441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новые короткие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читать ук, уң, үр. Такие слова тренируют внимание: нужно не спешить и точно назвать нужную букву, не перепутав её с похожей.
</a:t>
            </a:r>
            <a:endParaRPr lang="en-US" sz="13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695937"/>
            <a:ext cx="386371" cy="34344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во время чтения и письма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 слух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[у] и [ү] похожи, поэтому ученик может услышать слово неточно. Помогает медленное произнесение и сравнение с образцом, чтобы уловить нужный звук.
</a:t>
            </a:r>
            <a:endParaRPr lang="en-US" sz="1481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не ту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кул и күл, бу и бү ошибка всего в одной букве. Но из-за неё меняется слово, поэтому важно смотреть на каждую букву очень внимательно.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слишком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наспех, похожие буквы легко перепутать. Лучше читать по слогам и вслух, чтобы увидеть, где стоит у, а где — ү.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по 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способ самопроверки — произнести слово ещё раз и послушать себя. Если звук не совпадает с буквой, нужно сразу исправить ошибку и повторить слово.
</a:t>
            </a:r>
            <a:endParaRPr lang="en-US" sz="14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Иренное произношение звуков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как маленький кружок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произносит [у], губы округляются и образуют небольшой кружок. Звук выходит плотным и отчётливым, как в словах су и тук. Так легче почувствовать, как работает рот при чтении.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 [ү]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[ү] тоже произносится с округлёнными губами, но звучит мягче и светлее. Его можно услышать в словах бүген и күпер. Если произнести слово спокойно, разница сразу станет заметнее.
</a:t>
            </a:r>
            <a:endParaRPr lang="en-US" sz="999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 повторяем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удобно показать положение губ и короткие слова рядом с ними. Ребёнок смотрит на схему, повторяет звук и проверяет себя. Это простая тренировка, которая помогает говорить точнее и увереннее.
</a:t>
            </a:r>
            <a:endParaRPr lang="en-US" sz="87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тренировки правописания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слова уку. В нём важно услышать первый звук и не заменить его другой буквой. Такое упражнение помогает читать медленно и без спешки.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потренируйтесь на словах сулык и куыш. В них нужно внимательно следить за каждой гласной, потому что одна буква меняет звучание всего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подойдут буын, бүген и күпер. Эти слова удобно сравнивать по звукам и буквам, чтобы закрепить различие между у и ү.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прочитать үс и үрнәк. Короткие и более длинные слова вместе помогают проверить, насколько точно ученик выбирает нужную букву в письме.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[у] произносится твёрже и звучит шире. Звук [ү] мягче и тоньше, поэтому их важно различать на слух и при чтении вслух.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у и ү на письме обозначают именно эти звуки. Если перепутать букву, слово может стать другим, а смысл — измениться совсем не шутку.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нужно внимательно слушать слово, произносить его по слогам и сравнивать звучание с написанием. Тогда чтение становится увереннее, а письмо — аккуратнее.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 ү в словах о школе, природе и игре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словах буквы у и ү встречаются часто: укучы, уен, урам. Их легко связать с уроком, переменой и дорогой домой. Такие примеры знакомы каждому второкласснику.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про природу и жизнь рядом тоже слышны эти звуки: күл, үлән, үрдәк. Они напоминают о луге, воде и весёлой игре, поэтому запоминаются быстро и без скуки.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уже умеет после темы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0683" y="2523959"/>
            <a:ext cx="2355409" cy="1633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Узнаёт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у и ү в словах и не путает их между собой. Он быстро замечает, где какая буква стоит.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490249" y="2523959"/>
            <a:ext cx="2355409" cy="1633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 звуки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умеет произносить [у] и [ү] с округлёнными губами. Он слышит разницу и старается повторять её точно.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24709" y="2523959"/>
            <a:ext cx="2355409" cy="1633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 и сравнивает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уже легче читать короткие слова, находить буквы в начале, середине и конце, а также замечать пары, где одна буква меняет смысл.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звук и буква должны совпадать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слышишь [у] или [ү], нужно найти именно ту букву, которая им соответствует. Тогда слова читаются легко, пишутся точно, а язык становится понятнее и интереснее.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2026-05-21T11:35:16Z</dcterms:created>
  <dcterms:modified xsi:type="dcterms:W3CDTF">2026-05-21T11:35:16Z</dcterms:modified>
</cp:coreProperties>
</file>