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рассказывать историю контрастов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 праздник, тревогу и тишину без единого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меняет настроение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может звучать весело, спокойно или тревожно. Мы услышим, как темп, громкость, ритм и инструменты превращают музыку то в танец, то в серьёзный утренний рассказ.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музыкальное настроение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настроение — это чувство, которое рождается у слушателя во время звучания мелодии. Оно может быть радостным, спокойным, тревожным или торжественным, как маленькая история без слов.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 чаще звучит легко и подвижно. Спокойное — мягко и плавно. Тревожное появляется, когда звуки становятся резче, темнее или громче, и музыка будто настораживается.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заметить настроение, второкласснику достаточно прислушаться к темпу, громкости, высоте звуков и характеру мелодии. Эти признаки помогают понять, о чём «говорит» музыка.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в музыке: танец, свет и плавное движение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зал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бала легко услышать блеск, движение и радостное оживление. Звуки будто кружатся вместе с парами, а в воображении сразу появляется светлый зал и нарядные гости. Такая музыка звучит торжественно, красиво и очень по-праздничному.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который не спешит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часто напоминает вальс: плавный, мягкий и чуть мечтательный. Его музыка не шагает, а как будто скользит по полу. Слушатель может представить лёгкое кружение, улыбки и спокойную радость, которая не мешает друг другу.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как самый узнаваемый танец бала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легко узнать по плавному движению по кругу. Он не шагает прямо, как марш, а будто мягко поворачивается, создавая ощущение лёгкости и красоты.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три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вальса слышится ритм «раз-два-три». Этот трёхдольный шаг помогает музыке покачиваться и делает её особенно узнаваемой даже для младших школьников.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может быть одновременно весёлым и ласковым. Он передаёт праздничное настроение, но звучит мягко, словно приглашает не спешить и просто слушать.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кларнет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добавляет лёгкость, а кларнет — мягкий бархатный оттенок. Эти тембры легко представить рядом с танцем, улыбками и праздничным движением, которое не хочется останавливать.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и 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делают мелодию певучей и тёплой, а фортепиано умеет звучать и звонко, и нежно. Вместе они помогают музыке сиять, словно в зале зажглись огни.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создают праздничный звук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праздника: тишина и серьёзность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Шум праздника стихает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веселья музыка становится тише. Слышно, как яркое настроение постепенно уходит, будто в зале медленно гаснут огни.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утренний холодок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замедляется, а звучание становится строже и сдержаннее. Музыка словно рассказывает о раннем утре, когда всё ещё тихо и немного непривычно.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Возникает задумчивое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спокойные звуки помогают почувствовать серьёзность. Слушатель понимает: после бала приходит совсем другой час — тихий, холодный и внимательный.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заметен, когда в одном произведении рядом стоят очень разные части: громкая и тихая, быстрая и медленная, светлая и тревожная. Ухо сразу ловит такую смену.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контрасту музыка звучит как маленький спектакль. Настроение может резко повернуть, и слушатель без труда замечает, где начинается праздник, а где появляется серьёзность.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контраст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который меняет впечатление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подходит для танца, игры и радостного движения. Он будто зовёт вперёд и не даёт скучать ни секунды.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создаёт спокойствие, задумчивость или грусть. Музыка в нём звучит шире и тише, словно сама делает глубокий вдох.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бала чаще слышится подвижный темп, а в утренних и тревожных образах — более сдержанный. Так музыка меняет характер без слов.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удобно сравнивать темп с шагом, бегом, кружением и остановкой. Эти сравнения помогают быстро услышать, как музыка движется.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4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сила звука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могут передавать торжество, сильное чувство или напряжение. Они сразу привлекают внимание и делают музыку более заметной и уверенной.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 часто связаны с покоем, осторожностью или далёким воспоминанием. Такая музыка звучит мягко и заставляет слушать особенно внимательно.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звучит по-разному, если её сыграть тише или громче. Громкость помогает музыке рассказывать историю и менять настроение.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Мелодия: певучая, резкая, ласковая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Певучая мелодия словно поёт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мелодия тянется плавно и красиво, будто кто-то тихо напевает. Её хочется слушать долго, потому что она звучит мягко, ясно и спокойно, как добрые слова перед сном.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Ласковый звук умеет успокаивать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 мелодия напоминает колыбельную или добрую песенку. Она звучит нежно, без резких движений, и будто гладит слух. В ней легко представить улыбку, тишину и тёплый свет дома.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как музыкальный шаг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ровный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 двигаться по чередованию сильных и слабых долей. Из этого рождается ощущение порядка, будто кто-то уверенно идёт вперёд.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движение становится узнаваемым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отличить вальс от марша. Вальс покачивается мягко, а марш шагает чётко и прямо, как аккуратная колонна.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ребёнок начинает чувствовать музыку телом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 и лёгкие повороты под музыку помогают лучше услышать ритм. Тогда он становится не только слышимым, но и почти зримым.
</a:t>
            </a:r>
            <a:endParaRPr lang="en-US" sz="10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и вальс: два разных характера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кружится легко и плавно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совсем другой: он мягко покачивается и будто кружится по залу. Его музыка кажется лёгкой, нарядной и немного мечтательной.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идёт вперёд уверенно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звучит чётко и собранно, словно стройный шаг. В нём слышатся порядок, сила и движение вперёд, без лишней суеты.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 внимательный слушатель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замечает, какая мелодия звучит: плавная, резкая или спокойная. По ней можно понять, меняется ли настроение и куда ведёт музыка.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слушает, как меняются темп и громкость. Если музыка становится тише или медленнее, праздник словно отходит в сторону и появляется серьёзность.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обращает внимание на инструменты и ритм. Именно они помогают услышать, будет ли музыка кружиться, шагать или тревожно настораживаться.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воображение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музыка, в голове легко появляется картинка: зал, танец, утро или тихая комната. Звуки как будто сами подсказывают сюжет.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услышит в мелодии шаги, а другой — кружение или дождик за окном. И это совсем не ошибка, а богатство воображения.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рисует предметы прямо, зато умеет наводить на мысли и чувства. Поэтому она напоминает сказку, которую каждый досказывает по-своему.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внимательно, можно заметить, как один и тот же отрывок вызывает разные образы. Музыка любит такие маленькие сюрпризы.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зависит от того, как написаны мелодия, ритм, темп и громкость. Даже знакомая тема может стать мягкой, строгой или тревожной, если изменить её звучание.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музыка похожа на живой рассказ без слов. Она умеет менять настроение звуками и показывать, что чувства не стоят на месте.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 тот же образ может звучать по-разному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на уроке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понять, какая это музыка и какие инструменты в ней слышны. Это помогает заметить сам образ произведения и его главную мелодию.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послушать темп, громкость и ритм. Эти признаки подсказывают, музыка бежит, шагает, кружится или становится осторожной.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назвать чувство, которое осталось после слушания. Музыка бывает радостной, спокойной, тревожной или торжественной — и всё это важно.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точных слов знает ученик, тем легче ему замечать особенности звучания и объяснять своё впечатление без догадок.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точнее называть услышанное в музыке.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ключевых слов из описания урока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меняет впечатление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темпа, громкости и характера мелодии работает как поворот в сказке. Из-за этого музыка хорошо запоминается даже после короткого прослушивания.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звучат сильнее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музыке рядом стоят светлое и тревожное, мягкое и резкое, слух сразу замечает разницу. Контраст делает образ ярче и понятнее.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музыкальный контраст запоминается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рассказывать без слов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услышали, как музыка может быть радостной, строгой, тихой и тревожной. Она рассказывает историю с помощью ритма, темпа, мелодии и настроения — и делает это очень выразительно.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2026-05-24T19:14:37Z</dcterms:created>
  <dcterms:modified xsi:type="dcterms:W3CDTF">2026-05-24T19:14:37Z</dcterms:modified>
</cp:coreProperties>
</file>