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«Отличные пшеничные»: песенка о поле, хлебе и радости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шведская песенка о летнем поле, солнце и хлебе.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народная песня из Швеции: у неё нет одного автора. Ирина Токмакова перевела её просто и звонко, сохранив светлое настроение, ритм и детскую ясность.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шведская песенка зазвучала по-русски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846606"/>
            <a:ext cx="542225" cy="542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831" y="1846604"/>
            <a:ext cx="542227" cy="5422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889" y="1900827"/>
            <a:ext cx="542227" cy="4337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961" y="1846604"/>
            <a:ext cx="542227" cy="5422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заметить в песенке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чувствуется тёплое лето: свет, воздух и спокойствие. Эта обстановка сразу настраивает на добрый лад и помогает увидеть поле живым и радостным.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Спелая пшеница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образ — золотые колосья. Они словно показывают, как зерно набирает силу, а поле постепенно становится всё более красивым и богатым.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в песенке связан с трудом человека. Он появляется не сам по себе, а после терпения, внимания и бережного отношения к земле.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возникает хлеб — знакомый, тёплый и нужный каждому. Так маленькое зерно превращается в важный и дорогой для всех продукт.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9132" y="2572366"/>
            <a:ext cx="3692778" cy="20807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2543" y="2572366"/>
            <a:ext cx="3692778" cy="20807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32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Золотая ширь под солнцем
</a:t>
            </a:r>
            <a:pPr algn="l" indent="0" marL="0">
              <a:lnSpc>
                <a:spcPct val="100000"/>
              </a:lnSpc>
              <a:buNone/>
            </a:pPr>
            <a:r>
              <a:rPr lang="en-US" sz="45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легко представить большое поле, залитое светом. Колосья стоят, как золотые свечки, а над ними спокойно светит солнце. Картина получается тёплой, ясной и очень летней, будто её только что нарисовали яркими красками.
</a:t>
            </a:r>
            <a:endParaRPr lang="en-US" sz="1270" dirty="0"/>
          </a:p>
        </p:txBody>
      </p:sp>
      <p:sp>
        <p:nvSpPr>
          <p:cNvPr id="6" name="Text 1"/>
          <p:cNvSpPr txBox="1"/>
          <p:nvPr/>
        </p:nvSpPr>
        <p:spPr>
          <a:xfrm>
            <a:off x="4582543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4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ветер среди колосьев
</a:t>
            </a:r>
            <a:pPr algn="l" indent="0" marL="0">
              <a:lnSpc>
                <a:spcPct val="100000"/>
              </a:lnSpc>
              <a:buNone/>
            </a:pPr>
            <a:r>
              <a:rPr lang="en-US" sz="46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в воображении не просто стоит — она словно шевелится от мягкого ветерка. От этого поле кажется живым и ласковым. В такой сцене хочется задержаться подольше и просто смотреть, как колышутся высокие стебли.
</a:t>
            </a:r>
            <a:endParaRPr lang="en-US" sz="1304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рисуется пшеничное поле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звучат легко и ровно, поэтому текст читается без усилия. Ребёнок быстро улавливает его мелодию и может повторять строки почти как маленький припев.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песенке много повторов и созвучных окончаний. Они помогают удержать слова в памяти, будто строки сами подсказывают друг другу, что будет дальше.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Звучные и простые слова создают ясный ритм. Благодаря этому текст удобно читать вслух, а ещё приятно проговаривать хором в классе.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песенка быстро запоминается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 настроение создаёт песенка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Песенка звучит светло и доброжелательно. В ней нет тревоги, а есть спокойная радость тёплого дня, когда всё в природе кажется ладным и красивым.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разговор о работе не становится строгим. Труд здесь воспринимается как полезное и нужное дело, которое приносит хороший урожай и улыбку.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оставляет ощущение маленького праздника. Он напоминает, что простые вещи — солнце, поле и хлеб — могут радовать не меньше, чем яркое событие.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Летнее поле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перед читателем возникает тёплый день и широкое поле. Это спокойное начало сразу задаёт светлое настроение.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487312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Растущая пшеница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внимание переходит к колосьям, которые наливаются силой. В этом чувствуется жизнь природы и её медленный, важный рост.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32519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становится заметно, что урожай не появляется сам. За ним стоят забота, терпение и старание людей.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766372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на столе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путь зерна завершается хлебом. Так маленькое семя превращается в большой и нужный результат.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движется смысл песенки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звучит просто и естественно, поэтому детям легко понять его с первого чтения. Слова не усложняют текст, а помогают услышать его мягкую мелодию.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Сохранён ритм народной песенки: строки тянутся плавно и удобно для чтения вслух. Из-за этого произведение звучит почти как настоящая песня.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передаёт тёплое настроение оригинала. В нём чувствуется свет, доброта и радость, а не сухой пересказ содержания.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точному и бережному выбору слов шведская песенка выглядит по-русски живой и близкой младшим школьникам.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в переводе Ирины Токмаковой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связанные с полем, колосьями, солнцем и теплом, сразу создают светлую картину. Их хочется не только читать, но и представлять: широкое поле, свежий воздух и спелое зерно.
</a:t>
            </a:r>
            <a:endParaRPr lang="en-US" sz="1486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работают как краски в рисунке. Они помогают почувствовать лето, увидеть золотые колосья и почти услышать, как тихо шелестит ветер над хлебным полем.
</a:t>
            </a:r>
            <a:endParaRPr lang="en-US" sz="1552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рисуют лето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703820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пение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часто звучали дома. Их пели вместе, чтобы сделать обычный вечер теплее и дружнее.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644421" y="2703820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 дело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труда песня помогала держать ритм и поднимать настроение. Так работа становилась легче и бодрее.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30067" y="2703820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встречи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праздниках песня объединяла людей. Она собирала всех вместе и делала общий день особенно радостным.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15713" y="2703820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важном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песню люди передавали простые, но важные мысли. В этой песенке особенно заметны уважение к труду и благодарность за хлеб.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 в жизни людей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образ произведения связывает поле, труд и хлеб.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Песенка «Отличные пшеничные»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образ помогает понять, что хлеб — не случайная вещь, а результат заботы, времени и труда людей.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873" y="1846606"/>
            <a:ext cx="542225" cy="542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4929" y="1846605"/>
            <a:ext cx="542227" cy="542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0987" y="1846605"/>
            <a:ext cx="542227" cy="54222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89059" y="1846604"/>
            <a:ext cx="542227" cy="54222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песенка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887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и звучные строки вызывают добрую улыбку. Текст кажется приветливым, как солнечное утро, когда хочется сразу говорить тише и радостнее.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248165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поля и созревающей пшеницы действует умиротворяюще. В песенке нет резких событий, поэтому она звучит мягко и помогает почувствовать тишину летнего дня.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63444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образах солнца, колосьев и хлеба чувствуется настоящее лето. Это тепло не только на картинке, но и в самом настроении короткой песни.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78722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побуждает присмотреться к тому, как растёт зерно и как меняется поле. После чтения хочется заметить, что у природы всё происходит не спеша, но очень красиво.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делают строки похожими друг на друга и создают ощущение припева. Из-за этого песенка легко ложится на слух и быстро запоминается.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помогают читать текст без спешки. Ребёнок успевает услышать каждое слово и почувствовать, как оно звучит в общем ритме.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Звучные окончания придают песенке плавность и музыкальность. Она воспринимается почти как маленькая мелодия, которую приятно повторять вслух вместе с классом.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построение удобно для выразительного чтения. Дети могут отмечать голосом повтор, паузу и ударные слова, а значит, лучше передают настроение произведения.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повтор в песенке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глазами появляется широкое поле, залитое солнцем, и высокие колосья, которые тихо шевелит ветер. Картина кажется тёплой, спокойной и очень живой.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Вся сцена похожа на ясный летний день, где свет делает всё вокруг золотым. Так и хочется представить ребёнка, который смотрит на поле с удивлением и радостью.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Картина, которая возникает при чтении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Песенка пришла из шведской народной традиции, поэтому читатель узнаёт, что похожие добрые истории живут в разных странах. Это первое знакомство с другой культурой.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Ирина Токмакова передала текст так, чтобы он звучал по-русски естественно и понятно. Благодаря этому чужая песенка становится близкой, почти домашней.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показывает: даже в другой стране люди радуются солнцу, полю и хлебу. Общие для всех вещи помогают услышать, как культуры разговаривают между собой.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перевод знакомит с другой страной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8775" y="382588"/>
            <a:ext cx="8412622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зерна к хлебу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2369738"/>
            <a:ext cx="1565033" cy="183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 попадает в землю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маленькое зернышко оказываeтся в почве. Оно ещё почти незаметно, но в нём уже спрятана будущая пшеница.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70672" y="2369738"/>
            <a:ext cx="1565033" cy="183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росток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земли пробивается молодой зелёный росток. Он тянется к свету и начинает расти, если ему хватает тепла и влаги.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782570" y="2369738"/>
            <a:ext cx="1565033" cy="183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Вырастает стебель и колос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стебель становится высоким, а на нём появляется колос. В колосе зреют зёрна, которые потом станут урожаем.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94467" y="2369738"/>
            <a:ext cx="1565033" cy="183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Собирают урожай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зерно созревает, люди убирают поле. Это важный и трудоёмкий момент, потому что нужно сохранить каждый колос.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206363" y="2369738"/>
            <a:ext cx="1565033" cy="183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муки пекут хлеб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Зёрна перемалывают в муку, а затем из неё пекут хлеб. Так длинный путь растения заканчивается тёплым ломтиком на столе.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419" y="1838326"/>
            <a:ext cx="488936" cy="5587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831" y="1900827"/>
            <a:ext cx="542227" cy="4337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889" y="1846604"/>
            <a:ext cx="542227" cy="54222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9413" y="1838326"/>
            <a:ext cx="541322" cy="5587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соединены в коротком тексте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показывает поле, солнце и созревающую пшеницу. Природа здесь не просто фон, а живой и красивый мир, который помогает вырастить хлеб.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хлебом стоит работа людей: они выращивают зерно, ухаживают за ним и собирают урожай. Текст напоминает, что труд бывает тихим, но очень важным.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Песенка учит замечать, сколько заботы нужно для обычного хлеба. От этого появляется чувство благодарности к земле и к тем, кто работает на ней.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разговор о труде, текст звучит светло и весело. В нём чувствуется радость лета, урожая и простых добрых вещей, которые всем знакомы.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короткий, ясный и образный, поэтому второклассникам легко следить за мыслью. Знакомые слова о лете, поле и хлебе сразу вызывают понятные картинки и интерес.
</a:t>
            </a:r>
            <a:endParaRPr lang="en-US" sz="1556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Песенка помогает читать вслух без страха ошибиться: строки небольшие, ритм ровный, а настроение дружелюбное. Её удобно разучивать, обсуждать и сопровождать яркой иллюстрацией.
</a:t>
            </a:r>
            <a:endParaRPr lang="en-US" sz="1463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песенка подходит для 2 класса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может быть совсем простой: в золотом колосе, в тёплом солнце и в хлебе на столе. Нужно только уметь её заметить.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напоминает, что обычные вещи появляются благодаря терпению, заботе и труду людей. Поэтому хлеб в тексте воспринимается как ценность, а не как мелочь.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уважать землю, урожай и тех, кто работает ради общего добра. Его смысл добрый и понятный даже самым младшим читателям.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маленькая песенка с большим смыслом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«Отличные пшеничные» звучит просто, а говорит о важном: о лете, хлебе и труде. Перевод Ирины Токмаковой делает песенку тёплой, ясной и очень близкой детям.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2026-05-24T07:13:54Z</dcterms:created>
  <dcterms:modified xsi:type="dcterms:W3CDTF">2026-05-24T07:13:54Z</dcterms:modified>
</cp:coreProperties>
</file>