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раскрытие скобок шаг за шагом и без 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многочлен: основные правила и примеры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нужен не только для раскрытия скобок: он помогает находить площади, упрощать формулы и уверенно работать с алгебраическими выражениями в 7 классе и дальше.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умножение многочленов
</a:t>
            </a:r>
            <a:endParaRPr lang="en-US" sz="297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46000" y="17329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алгебраическое выражение из одного или нескольких одночленов, соединённых знаками «+» и «−». Например, 3x+2, x²−4x+1 и 5a−3b+7.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2700" y="708000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определяют по наибольшей степени переменной в его записи. Именно она показывает, насколько «высоким» может быть результат при преобразованиях и умножении.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2700" y="2900075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часть, а различаются только коэффициентами. Их можно складывать и вычитать, что особенно важно после раскрытия скобок и упрощения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умножения скобок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 каждым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произведении (a+b) (c+d) каждое слагаемое первой скобки умножается на каждое слагаемое второй. Поэтому нельзя ограничиться только частью произведений: нужен полный набор.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двучленов получаются четыре произведения: ac, ad, bc и bd. Затем их записывают вместе и, если нужно, объединяют подобные слагаемые в более короткий ответ.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разделить на части, каждая из которых соответствует отдельному произведению. Тогда площадь всей фигуры равна сумме площадей всех маленьких прямоугольников.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увидеть, откуда берётся каждый член ответа, и делает раскрытие скобок наглядным. Это особенно удобно, когда выражение кажется длинным или непривычным.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умножения многочлена на многочлен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в записи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(a+b) (c+d)=a(c+d)+b(c+d) показывает, что каждый член первой скобки умножается на всю вторую скобку. Это и есть основа раскрытия скобок.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до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каждую скобку раскрывают полностью: a(c+d)=ac+ad, b(c+d)=bc+bd. Вместе это даёт итоговую сумму ac+ad+bc+bd без пропущенных произведений.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скобке стоит минус, знак переносится в каждое произведение. Например, (a−b) (c+d)=ac+ad−bc−bd, поэтому важно внимательно следить за каждым знаком.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из-за невнимательности: можно потерять минус, пропустить слагаемое или перепутать порядок записи. Аккуратность здесь важнее скорости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слагаемых в скобках, тем больше отдельных произведений приходится записывать и проверять.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произведений показывает, почему при раскрытии скобок нельзя пропускать ни одну пару множителей.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многочленов; подсчёт количества попарных произведений.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произведений получается при умножении скобок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произведениях сначала перемножают коэффициенты, а затем объединяют одинаковые буквенные множители.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используется в каждом промежуточном произведении при раскрытии скобок: сначала считают числа, затем степени одинаковых букв.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одночленов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 как часть общего правила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раскрытия скобок при умножении двучленов.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нужно записать при раскрытии скобок в примере (x+3) (x+5).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слагаемое первой скобки должно умножаться на каждое слагаемое второй, иначе ответ получится неполным.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площади для (x+2) (x+4)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прямоугольник, разбитый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прямоугольник со сторонами x+2 и x+4. Его удобно разделить на четыре меньших прямоугольника, чтобы увидеть, откуда берутся члены x², 4x, 2x и 8. Такой рисунок помогает не потерять ни одну часть произведения.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Сложив площади всех частей, получаем x²+6x+8. Геометрическая модель показывает, что алгебраическое преобразование совпадает с результатом измерения площади, а значит, помогает быстро проверить правильность раскрытия скобок.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двучлена на трёхчлен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последовательно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каждый член двучлена умножают на первый, второй и третий член другой скобки. Так получается шесть отдельных произведений, которые нужно записать без пропусков и путаницы.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подобные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одночлены приводят к удобному виду: одинаковые степени и одинаковые буквенные части объединяют. Именно на этом шаге выражение становится короче и понятнее для дальнейших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(x+2) (x2+x+1) получают x3+3×2+3x+2. Здесь видно, что каждое слагаемое первой скобки было умножено на все три члена второй, а затем ответ упорядочен по степеням.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 показывает, насколько «вырастает» многочлен после умножения. Для старшего члена важны только наибольшие степени множителей.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степени множителей, тем выше степень результата; она равна сумме старших степеней.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правило: степень произведения многочленов определяется суммой наибольших степеней множителей.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степень результата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64586"/>
            <a:ext cx="4094100" cy="1619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промахи чаще всего мешают получить верный ответ, и как их исправить.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неполный перечень произведений и невнимательность к знакам и подобным слагаемым.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раскрытия скобок в алгебре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 отрицательными числами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множителей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одночленов важно сразу смотреть на знаки. Если знаки разные, произведение отрицательное; если одинаковые, результат положительный. Это правило работает в каждом промежуточном произведении.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(x−4) (x−3) получаем x2−3x−4x+12. Затем подобные слагаемые объединяются, и ответ становится x2−7x+12. Особенно важно не потерять знак у каждого произведения.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свободный член положительный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12 появляется потому, что (−4)·(−3)=12. Два отрицательных множителя дают положительный результат, и это помогает быстро проверять правильность раскрытия скобок.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подстановкой числа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сравнить исходное выражение и полученный многочлен на одном и том же значении переменной.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произведений удобно считать до упрощения. Это помогает не пропустить ни одной пары множителей и проверить, что раскрытие скобок выполнено полностью.
</a:t>
            </a:r>
            <a:endParaRPr lang="en-US" sz="122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членов в скобках, тем больше отдельных произведений. После приведения подобных слагаемых итоговых членов может стать меньше.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произведений при раскрытии скобок в двучленах и трёхчленах.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членов бывает после перемножения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многочленов с площадью прямоугольника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из четырёх частей
</a:t>
            </a:r>
            <a:pPr algn="l" indent="0" marL="0">
              <a:lnSpc>
                <a:spcPct val="130039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x+3 и x+6, его площадь можно найти как произведение этих выражений. Разбиение на меньшие прямоугольники показывает отдельные части площади: x2, 6x, 3x и 18. В сумме они дают x2+9x+18.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алгебра становится наглядной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увидеть, откуда берётся каждый член ответа, и проверить вычисление без длинных преобразований. Такая схема особенно полезна в 7 классе, потому что связывает формулы с понятной фигурой и делает раскрытие скобок более осмысленным.
</a:t>
            </a:r>
            <a:endParaRPr lang="en-US" sz="11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результат можно получить разными способами, но поэтапная запись делает работу более надёжной.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раскрытие скобок и проверка подстановкой помогают заметить ошибку раньше, чем она повлияет на весь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многочлена на многочлен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записи одного и того же ответа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86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умение нужно дальше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многочленов помогает упрощать формулы и приводить их к удобному виду. Это особенно важно, когда нужно быстро увидеть структуру выражения и сократить запись без потери смысла.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квадратными уравнениями раскрытие скобок встречается очень часто. Навык аккуратно перемножать многочлены помогает не запутаться в знаках и правильно получить коэффициенты.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и размеров фигур нередко записываются через многочлены. Умение умножать скобки позволяет переводить геометрическую задачу в алгебраическую и обратно.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проверка ответа развивает внимательность и дисциплину в решениях. Ученику легче заметить пропущенный член, неверный знак или ошибку в приведении подобных слагаемых.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каждый член первой скобки умножается на каждый член второй, а затем подобные слагаемые объединяются. Аккуратность в знаках и проверка ответа делают результат надёжным.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многочленов — важный алгебраический навык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2026-05-29T21:53:25Z</dcterms:created>
  <dcterms:modified xsi:type="dcterms:W3CDTF">2026-05-29T21:53:25Z</dcterms:modified>
</cp:coreProperties>
</file>