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 и мышиный король»: сказка о чуде, смелости и верности
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рождественский вечер привычный праздник превращается в волшебное испытание для Мари и ее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перевод и время появления сказки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Т. А. Гофман — немецкий писатель-романтик начала XIX века. Его сказка родилась в эпоху увлечения чудесами и тайнами. Русским читателям произведение стало доступно благодаря переводу Н. Х. Кетчера, сохранившему старинный оттенок текста.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вечер в доме Штальбаумов начинается мирно: Мари получает в подарок Щелкунчика. Игрушка кажется некрасивой и странной, но уже в ней чувствуется нечто особенное.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реальность будто меняется: оживают игрушки, в доме появляется мышиный мир, а Щелкунчик вступает в схватку с Мышиным королем. Тревога растет с каждой минутой.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не отступает: она помогает своему любимцу и поддерживает его, когда опасность становится совсем близкой. Ее выбор превращает простой страх в действие, основанное на верности.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выясняется, что Щелкунчик — заколдованный юноша. В финале добро и добрые чувства побеждают, а сказочная история завершает путь счастливым исходом.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 сказки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дом и атмосфера праздника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начале важны елка, подарки, свечи и сладости — все создает ощущение домашнего уюта и защищенности. Праздник держит внимание на ожидании чуда и приятных впечатлениях.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именно на этом фоне особенно заметно вторжение ночной тревоги: мышиный мир будто нарушает спокойствие. Контраст между светлой комнатой днем и таинственными событиями ночью делает историю ярче и запоминающейся.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элементы по тексту произведения Э. Т. А. Гофмана «Щелкунчик и мышиный король»; количественные значения — условные для визуального сравнения.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роли в сюжете
</a:t>
            </a:r>
            <a:endParaRPr lang="en-US" sz="263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строит конфликт так, что защита Щелкунчика связывается не только с силой, но и с доверием Мари к тому, кто кажется слабым.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распределены так, что «добро» поддерживается человеческим сочувствием и выбором действовать, а «зло» проявляется через страх, хаос и ночное давление.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ее образ сказка подчеркивает главную мысль: доброта может быть сильнее страха. Мари помогает победить не только врага, но и внутреннюю растерянность.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решающий момент Мари проявляет смелость и верность. Она действует не из любопытства, а потому что чувствует: ее другу нужна поддержка, даже если он выглядит смешно.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не просто наблюдает за происходящим: она переживает за Щелкунчика, замечает опасность и пытается помочь. Ее сочувствие становится первым шагом к реальному действию.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— главная героиня сказки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037" y="1500373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50" y="1524793"/>
            <a:ext cx="847200" cy="677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Щелкунчик: неприметная игрушка и настоящий герой
</a:t>
            </a:r>
            <a:endParaRPr lang="en-US" sz="209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Щелкунчик кажется неуклюжей деревянной игрушкой с поврежденной внешностью. Но за этой «оболочкой» скрывается готовность защищать и не отступать перед угрозой.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внутри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внешность не раскрывает истинных качеств. Щелкунчик показывает, что важнее внутренняя стойкость, благородство и умение держаться достойно в трудный час.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поступки связываются с темой верности другу. Щелкунчик проходит испытание и словно подтверждает: настоящая поддержка всегда идет от сердца, а не от внешнего вида.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 от рождественского подарка к чудесному испытанию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Мышиный король в сказке связан с темнотой, беспорядком и ночным страхом. Его присутствие делает дом менее безопасным и заставляет поверить в худшее развитие событий.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Мышиный король как образ страха и угрозы
</a:t>
            </a:r>
            <a:endParaRPr lang="en-US" sz="2472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несколько голов, и поэтому образ получается особенно необычным и пугающим. Для детского восприятия это подчеркивает масштаб угрозы: враг выглядит «слишком» реальным.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противопоставлен теплу дома, праздничному порядку и доверию Мари. Там, где царят уют и надежда, мышиный мир стремится разрушить спокойствие.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опасность требует сопротивления. Мышиный король символизирует силу, которая давит страхом и вынуждает героям выбирать смелость вместо молчаливого испуга.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и граница между сном и реальностью
</a:t>
            </a:r>
            <a:endParaRPr lang="en-US" sz="2023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как продолжение обычного вечера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оживают игрушки, комната словно меняется, а привычные вещи начинают вести себя иначе. Из‑за этого граница между реальным и фантастическим становится размытой, и каждое новое событие кажется возможным прямо сейчас.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трудно отделить сон от яви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делает историю загадочной и особенно привлекательной для детей. Домашнее пространство превращается в место, где чудо может случиться в любую минуту, а фантазия помогает пережить страх и удивление.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88384"/>
            <a:ext cx="4646100" cy="27398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переводчик сохраняет книжный стиль и атмосферу романтической сказки XIX века: старинные обороты, торжественная интонация и исторический колорит.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 содержанию: характеристики перевода Н. Х. Кетчера (как указано в задании).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перевода Н. Х. Кетчера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звучит как текст XIX века, поэтому история читается не «современно», а будто из другой эпохи, с мягкой загадочностью.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языковые признаки быстро создают ощущение «старой книги» и помогают сохранить романтическое настроение текста.
</a:t>
            </a:r>
            <a:endParaRPr lang="en-US" sz="175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заметны повторяющиеся стилевые признаки: редкие для современной речи слова, плавность фраз, размеренность и торжественная интонация.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текстовым особенностям перевода Н. Х. Кетчера (по описанию в задании).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тематическая схема по описанию слайда (точные доли в процентах не приводятся; диаграмма отражает важность направлений).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сказки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сказки раскрывается через поступки Мари и Щелкунчика: выбор помогать превращает тревогу в испытание и ведет к победе.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собой: чудо работает как экзамен характера, а добро побеждает именно там, где человек не отступает от сочувствия.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78" y="1344389"/>
            <a:ext cx="389025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19" y="2251415"/>
            <a:ext cx="453863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интересна детям 5 класса
</a:t>
            </a:r>
            <a:endParaRPr lang="en-US" sz="2748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начинаются в обычном доме, но ночью мир меняется. Ребёнку интересно следить, как привычные предметы становятся «неправильными» и загадочными, как во сне.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решения принимает Мари, когда страшно. История учит: смелость — не отсутствие тревоги, а способность всё равно помочь тому, кто слабее.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защищает Щелкунчика не ради выгоды, а по душевной привязанности. Через её выбор сказка показывает, что дружба и забота работают даже в опасности.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добра со страхом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Мышиный король становится образом угрозы: темноты, беспорядка и паники. Контраст помогает детям пережить напряжение и дождаться победы.
</a:t>
            </a:r>
            <a:endParaRPr lang="en-US" sz="13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о «Щелкунчике» для обсуждения с классом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Новогодняя сцена, где оживает чудо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балетных и театральных постановках рождественская ночь превращается в живое пространство. Лёгкая музыка и танец делают борьбу заметной для глаз: страх отступает, когда на сцене появляется верный, благородный герой.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Орехи, превращения и движение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 персонажи часто подаются как цепочка испытаний: от заминки и трудности к ясному результату. Из танцевых комбинаций зритель чувствует, что внутреннюю силу не видно сразу, но она обязательно проявится.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Щелкунчик стал узнаваемым образом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версия закрепила образ Щелкунчика как символ надежды и защиты. Повторяющиеся новогодние показы превращают сказку в культурную «традицию ожидания», когда каждый год возвращается история о победе доброго сердца.
</a:t>
            </a:r>
            <a:endParaRPr lang="en-US" sz="13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строится конфликт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проверка качеств героев: смелости, верности и сострадания.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Дроссельмейер и роль загадочного взрослого персонажа
</a:t>
            </a:r>
            <a:endParaRPr lang="en-US" sz="1933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интриги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событиям разворачиваться, сохраняя ощущение тайны: многое он не раскрывает сразу, поэтому чудо кажется близким, но недоступным для полного понимания.
</a:t>
            </a:r>
            <a:endParaRPr lang="en-US" sz="1132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взглядов
</a:t>
            </a:r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взрослом мире чудо часто понимают иначе, чем дети. На этом контрасте сказка показывает: за обычным взглядом всегда остается скрытое.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появление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Дроссельмейер вводит в историю мир игрушек, механизмов и «необъяснимых» деталей, которые выглядят случайно, но на самом деле направляют сюжет.
</a:t>
            </a:r>
            <a:endParaRPr lang="en-US" sz="12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схема символов по описанию слайда (точные значения не измерялись; диаграмма условная).
</a:t>
            </a:r>
            <a:endParaRPr lang="en-US" sz="713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сказки и их значения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не просто украшают рассказ: они связывают чувства героев и сюжетные повороты в одну смысловую цепочку.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понимаешь символы, становится яснее, почему борьба ведётся не только «снаружи», но и внутри — через выбор и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696816"/>
            <a:ext cx="4646100" cy="18857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опорная таблица для повторения: кто написал, кто перевёл, какие персонажи и какие смыслы стоят в центре.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описанию слайда (задание).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произведении
</a:t>
            </a:r>
            <a:endParaRPr lang="en-US" sz="2764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волшебство, испытание и светлый финал, а перевод Кетчера помогает почувствовать исторический колорит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побеждает страх — и это можно почувствовать в чтении
</a:t>
            </a:r>
            <a:endParaRPr lang="en-US" sz="2309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 и мышиный король» учит: доброта, смелость и верность помогают пройти через страх и испытания. Перевод Н. Х. Кетчера сохраняет старинную красоту текста и ценность выбора.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2026-05-12T20:54:31Z</dcterms:created>
  <dcterms:modified xsi:type="dcterms:W3CDTF">2026-05-12T20:54:31Z</dcterms:modified>
</cp:coreProperties>
</file>