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фильмы и их влияние на молодежь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предпочтений старшеклассников и воздействия кино на их личность и взгляды.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истоков кинематографа до современности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Кинематограф развивается с конца XIX века, отражая культурные изменения. Сегодня подростки активно смотрят фильмы для самоопределения и социального взаимодействия.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 и приключения — окно в вымышленные миры
</a:t>
            </a:r>
            <a:pPr algn="l" indent="0" marL="0">
              <a:lnSpc>
                <a:spcPct val="90000"/>
              </a:lnSpc>
              <a:buNone/>
            </a:pPr>
            <a:r>
              <a:rPr lang="en-US" sz="41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Фантастические сюжеты и приключения популярны за свой эффект визуальных новшеств и захватывающих историй. Примеры: «Гарри Поттер», «Мстители» поддерживают интерес к новым ощущениям.
</a:t>
            </a:r>
            <a:endParaRPr lang="en-US" sz="1002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Комедии — лёгкий способ отдохнуть и получить удовольствие
</a:t>
            </a:r>
            <a:pPr algn="l" indent="0" marL="0">
              <a:lnSpc>
                <a:spcPct val="90000"/>
              </a:lnSpc>
              <a:buNone/>
            </a:pPr>
            <a:r>
              <a:rPr lang="en-US" sz="423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Комедийное кино даёт возможность снять стресс и улучшить настроение, сочетая юмор с жизненными ситуациями. Фильмы, как «1+1», остаются популярными благодаря позитиву.
</a:t>
            </a:r>
            <a:endParaRPr lang="en-US" sz="1015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Анимация и триллеры — разнообразие выбора
</a:t>
            </a:r>
            <a:pPr algn="l" indent="0" marL="0">
              <a:lnSpc>
                <a:spcPct val="90000"/>
              </a:lnSpc>
              <a:buNone/>
            </a:pPr>
            <a:r>
              <a:rPr lang="en-US" sz="41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Мультфильмы интересны подросткам своей глубиной посылов, а триллеры — погружением в эмоциональные и интеллектуальные загадки, что формирует уникальный кинематографический опыт.
</a:t>
            </a:r>
            <a:endParaRPr lang="en-US" sz="1002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Жанровые предпочтения старшеклассников
</a:t>
            </a:r>
            <a:endParaRPr lang="en-US" sz="25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Драмы привлекают подростков серьёзным раскрытием персонажей и живыми моральными дилеммами, что способствует сопереживанию и внутреннему диалогу.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повествования и реалистичные жизненные ситуации позволяют глубже понять сложные выборы и отношения между людьми.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как «Зелёная миля» легко становятся предметом размышлений о человеческой природе и социальных ценностях.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Драматические фильмы: глубина эмоций и смыслов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Экшн и приключенческое кино: энергия эмоций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Блокбастеры и динамика сюжета
</a:t>
            </a:r>
            <a:pPr algn="ctr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с насыщенными спецэффектами и быстрым развитием событий, такие как «Форсаж» и «Звёздные войны», привлекают зрителей своими масштабами и захватывающими историями.
</a:t>
            </a:r>
            <a:endParaRPr lang="en-US" sz="1034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2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команды и преодоления препятствий
</a:t>
            </a:r>
            <a:pPr algn="ctr" indent="0" marL="0">
              <a:lnSpc>
                <a:spcPct val="90000"/>
              </a:lnSpc>
              <a:buNone/>
            </a:pPr>
            <a:r>
              <a:rPr lang="en-US" sz="425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Экшн-фильмы часто акцентируют внимание на сотрудничестве и борьбе добра со злом, что резонирует с поддержкой позитивных ценностей среди подростков.
</a:t>
            </a:r>
            <a:endParaRPr lang="en-US" sz="1020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2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Marvel — символы современного героизма
</a:t>
            </a:r>
            <a:pPr algn="ctr" indent="0" marL="0">
              <a:lnSpc>
                <a:spcPct val="90000"/>
              </a:lnSpc>
              <a:buNone/>
            </a:pPr>
            <a:r>
              <a:rPr lang="en-US" sz="425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Франшизы с супергероями раскрывают сложные моральные дилеммы и привлекают зрителей интересом к вопросам силы и ответственности.
</a:t>
            </a:r>
            <a:endParaRPr lang="en-US" sz="102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Комедийное кино: юмор и снятие стресса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Комедии популярны благодаря лёгкому восприятию и способности улучшать эмоциональное состояние зрителя, снижая уровень стресса.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«Один дома» и «Мистер Бин» служат классическими примерами универсального юмора, понятного широкому поколению.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Комедии создают эмоциональный разряд и способствуют формированию положительного настроя в условиях школьной повседневности.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фильмах помогает подросткам справляться с трудностями и улучшать общение в коллективе.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интерес к фэнтези сочетается с ростом внимания к фильмам с социальным подтекстом.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подростки ценят как развлекательный, так и глубокий социальный контент.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популярные фильмы среди старшеклассников (диаграмма)
</a:t>
            </a:r>
            <a:endParaRPr lang="en-US" sz="2643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ВЦИОМ, 2023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Зарубежное кино: зрелищность и технологичность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Зарубежные фильмы популярны благодаря высоким стандартам визуальных эффектов и глобальной узнаваемости героев среди молодежи.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Российское кино: темы и национальная идентичность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картины выделяются реальными сюжетами и отражением национальной культуры, что привлекает подростков, ищущих связь с родной историей.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Российское и зарубежное кино в восприятии подростков
</a:t>
            </a:r>
            <a:endParaRPr lang="en-US" sz="25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15644"/>
            <a:ext cx="5182677" cy="14709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жанров среди старшеклассников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школьников определил основные жанры и мотивы их выбора.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выбирают жанры, исходя из эмоциональных ожиданий и желания разнообразия восприятия.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опроса школьников, 2023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опыт, восприятие семьи и друзей существенно влияют на формирование вкуса и предпочтений в фильмах.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Ассоциации с персональными переживаниями способствуют более глубокому погружению в сюжет и визуальным образом.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Идентификация с героями и их чувствами помогает подросткам осмысливать собственные жизненные ситуации.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личного опыта на выбор кино
</a:t>
            </a:r>
            <a:endParaRPr lang="en-US" sz="25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845" y="1832920"/>
            <a:ext cx="421200" cy="336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1930" y="1832920"/>
            <a:ext cx="421200" cy="33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53018" y="3336371"/>
            <a:ext cx="296100" cy="39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взаимопомощь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показывают примеры настоящей дружбы и поддержки, что помогает подросткам усвоить важность взаимопомощи и доверия в жизни и социальных взаимодействиях.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и ответственность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воспитывает понимание ответственности за свои поступки, раскрывая сложные моральные дилеммы и социальные нормы через судьбы героев.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Саморазвитие и амбиции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успеха и преодоления трудностей вдохновляют молодежь стремиться к личностному росту, формируют амбиции и уверенность в собственных силах.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ценностей и взглядов через кино
</a:t>
            </a:r>
            <a:endParaRPr lang="en-US" sz="266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«Матрица» — философская революция кино
</a:t>
            </a:r>
            <a:pPr algn="l" indent="0" marL="0">
              <a:lnSpc>
                <a:spcPct val="90000"/>
              </a:lnSpc>
              <a:buNone/>
            </a:pPr>
            <a:r>
              <a:rPr lang="en-US" sz="41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стал символом переосмысления реальности, породил множество цитат и визуальных мотивов. Его влияние заметно в языке, моде и даже видеоиграх, формируя отдельное культурное пространство.
</a:t>
            </a:r>
            <a:endParaRPr lang="en-US" sz="1002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«Титаник» и романтика поколений
</a:t>
            </a:r>
            <a:pPr algn="l" indent="0" marL="0">
              <a:lnSpc>
                <a:spcPct val="90000"/>
              </a:lnSpc>
              <a:buNone/>
            </a:pPr>
            <a:r>
              <a:rPr lang="en-US" sz="48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любви на фоне трагедии стала эталоном романтического кино. Образы и музыка фильма долго остаются частью массового сознания и вдохновляют другие виды искусства.
</a:t>
            </a:r>
            <a:endParaRPr lang="en-US" sz="1168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«Бойцовский клуб» и вызов системе
</a:t>
            </a:r>
            <a:pPr algn="l" indent="0" marL="0">
              <a:lnSpc>
                <a:spcPct val="90000"/>
              </a:lnSpc>
              <a:buNone/>
            </a:pPr>
            <a:r>
              <a:rPr lang="en-US" sz="46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отразил протест против потребительского общества, породил субкультуру и новые мемы. Его темы продолжают обсуждаться среди молодежи, влияя на стиль и социальные взгляды.
</a:t>
            </a:r>
            <a:endParaRPr lang="en-US" sz="1107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Культовые фильмы и их след в массовой культуре
</a:t>
            </a:r>
            <a:endParaRPr lang="en-US" sz="25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Анимация: сложные смыслы в простых формах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мультфильмы раскрывают темы взросления и самоопределения через глубокие сюжеты и запоминающихся персонажей, обеспечивая подросткам эмоциональную близость и понимание.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дружбы, семьи и преодоления трудностей представлены в универсальной форме, доступной для широкой аудитории, что способствует укреплению важных ценностей.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Анимация служит инструментом для обсуждения сложных вопросов через художественные образы, позволяя осмыслить мир и собственную идентичность в легкой и доступной манере.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Супергерои и массовая культура: феномен популярности
</a:t>
            </a:r>
            <a:endParaRPr lang="en-US" sz="2473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Харизматичные персонажи вызывают сильную эмоциональную привязанность и стимулируют интерес к морали и этике в контексте суперспособностей и судьбоносных выборов.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спецэффектов и масштабных сюжетов превращает фильмы в зрелищные события, поддерживающие массовый интерес и обсуждение.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ответственности, справедливости и борьбы добра со злом находят отклик у подростков, способствуют развитию критического мышления.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Франшизы создают целые вселенные, объединяющие фанатов в сообщества и способствующие формированию идентичности через общие истории и ценности.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наличие узнаваемых имён в списке создателей оказывает значительное влияние на интерес и решение посмотреть фильм.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кинозрителей, ВЦИОМ 2023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44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78%
</a:t>
            </a:r>
            <a:pPr algn="l" indent="0" marL="0">
              <a:lnSpc>
                <a:spcPct val="90000"/>
              </a:lnSpc>
              <a:buNone/>
            </a:pPr>
            <a:r>
              <a:rPr lang="en-US" sz="14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чаще выбирают фильмы с участием любимых актёров или снятые известными режиссёрами, что формирует доверие и ожидание качества.
</a:t>
            </a:r>
            <a:endParaRPr lang="en-US" sz="8449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452778"/>
            <a:ext cx="4921004" cy="13966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Кассовые лидеры: что смотрит молодёжь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 популярных фильмов с указанием года выпуска, кассовых сборов и основной аудитории, отражает тренды в предпочтениях подростков.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Блокбастеры с масштабным зрелищем формируют вкусы и культурные стандарты молодёжной аудитории.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Box Office Mojo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Онлайн-платформы: как изменился просмотр кино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кинотеатр в кармане
</a:t>
            </a:r>
            <a:pPr algn="ctr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Стриминговые сервисы позволяют подросткам смотреть фильмы в любое время и месте, расширяя индивидуальные возможности потребления и создавая новые привычки просмотра.
</a:t>
            </a:r>
            <a:endParaRPr lang="en-US" sz="1034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популярности мини-сериалов
</a:t>
            </a:r>
            <a:pPr algn="ctr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серии привлекают за счёт концентрированного сюжета и удобного формата, отвечая потребностям современной молодежи в быстром и разнообразном контенте.
</a:t>
            </a:r>
            <a:endParaRPr lang="en-US" sz="1034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жанров и выборов
</a:t>
            </a:r>
            <a:pPr algn="ctr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открывают доступ к международному кино и независимым проектам, что способствует формированию более разнообразных вкусов и культурного кругозора подростков.
</a:t>
            </a:r>
            <a:endParaRPr lang="en-US" sz="103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20 века — эпоха подростковых кумиров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задают моду и стиль речи, подростки подражают героям в одежде и жестах, формируя массовые тренды на основе кинообразов.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— внедрение мемов и интернет-культуры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из фильмов становятся мемами, активно используемыми в сообщениях и соцсетях, влияя на лексикон и юмористические формы общения.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— мультимедийное влияние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контента через соцсети ускоряет проникновение новых слов, стилей и культурных кодов, усиливая кино как фактор формирования молодежной идентичности.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 — интеграция образов в повседневность
</a:t>
            </a:r>
            <a:pPr algn="l" indent="0" marL="0">
              <a:lnSpc>
                <a:spcPct val="90000"/>
              </a:lnSpc>
              <a:buNone/>
            </a:pPr>
            <a:r>
              <a:rPr lang="en-US" sz="48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вдохновляет потребительские привычки: от одежды до гаджетов, становится платформой для самовыражения и принадлежности к субкультурным группам.
</a:t>
            </a:r>
            <a:endParaRPr lang="en-US" sz="1166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Кино, стиль и язык: влияние на подростковую культуру
</a:t>
            </a:r>
            <a:endParaRPr lang="en-US" sz="259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просмотры укрепляют дружеские и семейные связи, создавая пространство для открытых обсуждений и взаимопонимания между поколениями.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помогают подросткам выражать и осмыслять эмоции, находить отклик в жизненных ситуациях и личных переживаниях.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обсуждение кино способствует формированию уникального культурного кода, объединяющего сверстников и поддерживающего социальную интеграцию.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фильмов для самоощущения и отношений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3275" y="2418993"/>
            <a:ext cx="8498400" cy="25146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1" y="504900"/>
            <a:ext cx="8305800" cy="16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любимые фильмы важны для подростков
</a:t>
            </a:r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не просто развлекают, но и формируют ценностные ориентиры, вдохновляют на самопознание, помогая молодежи понять себя и окружающий мир глубже и осознаннее.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2026-05-07T22:32:59Z</dcterms:created>
  <dcterms:modified xsi:type="dcterms:W3CDTF">2026-05-07T22:32:59Z</dcterms:modified>
</cp:coreProperties>
</file>