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7289" y="460875"/>
            <a:ext cx="4204922" cy="419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рациональных уравнений: другие способы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Осваиваем способы решения без лишних дробей и ошибок.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" y="0"/>
            <a:ext cx="429964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уравнения: с чего начать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уравнение содержит переменную в знаменателе, а значит требует особой осторожности. Сначала находят ОДЗ, затем выбирают удобный способ решения и обязательно проверяют каждый ответ в исходной системе, а не только в преобразованной записи.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350" y="1027075"/>
            <a:ext cx="205800" cy="235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0350" y="1035075"/>
            <a:ext cx="246600" cy="21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69050" y="3068825"/>
            <a:ext cx="205800" cy="235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28850" y="3025325"/>
            <a:ext cx="235200" cy="235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подстановка не всегда удобна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подстановке одна переменная выражается через другую, но в рациональных системах это часто приводит к громоздким дробям и длинным преобразованиям, которые трудно удержать в уме и легко перепутать.
</a:t>
            </a:r>
            <a:endParaRPr lang="en-US" sz="1134" dirty="0"/>
          </a:p>
        </p:txBody>
      </p:sp>
      <p:sp>
        <p:nvSpPr>
          <p:cNvPr id="14" name="Text 3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 и то же дробное выражение появляется несколько раз, его лучше заменить новой буквой. Тогда система становится короче, а решение — более наглядным и аккуратным для проверки.
</a:t>
            </a:r>
            <a:endParaRPr lang="en-US" sz="1178" dirty="0"/>
          </a:p>
        </p:txBody>
      </p:sp>
      <p:sp>
        <p:nvSpPr>
          <p:cNvPr id="15" name="Text 4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знаменатели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уравнениях встречаются похожие дроби, удобнее убрать знаменатели сразу. В таком случае подстановка не дает выигрыша, потому что запись сначала упрощают, а уже потом ищут неизвестные.
</a:t>
            </a:r>
            <a:endParaRPr lang="en-US" sz="1159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 структуре
</a:t>
            </a:r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не всегда самая короткая дорога. Иногда быстрее разложить выражения на множители или перейти к графику, если это сразу показывает количество решений и помогает избежать лишних вычислений.
</a:t>
            </a:r>
            <a:endParaRPr lang="en-US" sz="117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1750271"/>
            <a:ext cx="4022400" cy="26914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самые полезные приемы для рациональных систем и увидим, какой из них лучше подходит к разным типам записей.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проще структура системы, тем короче путь решения; особенно полезны приемы, которые сразу убирают дроби.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8 класса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решения и когда их используют
</a:t>
            </a:r>
            <a:endParaRPr lang="en-US" sz="2319" dirty="0"/>
          </a:p>
        </p:txBody>
      </p:sp>
      <p:sp>
        <p:nvSpPr>
          <p:cNvPr id="7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алгоритм решения рациональной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работы с системой рациональных уравнений в школьном курсе.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13350" y="228800"/>
            <a:ext cx="39996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 общий знаменатель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190475" y="1337298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Привести дроби к общему виду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записывают все дроби так, чтобы у них можно было выделить общий знаменатель. Это помогает увидеть, на что именно нужно умножить каждое уравнение, чтобы избавиться от дробных частей.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90475" y="2564445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Умножить обе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каждое уравнение умножают на общий знаменатель. Дроби исчезают, а система превращается в более простую целую запись, где легче раскрывать скобки и выполнять обычные алгебраические действия.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90475" y="3791591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забыть 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такого преобразования обязательно отдельно записывают ОДЗ. Если знаменатели содержат выражения вида x-2 или y+1, именно они могут сделать ответ неверным, поэтому проверка остается обязательной.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повтор
</a:t>
            </a:r>
            <a:pPr algn="ctr" indent="0" marL="0">
              <a:lnSpc>
                <a:spcPct val="100000"/>
              </a:lnSpc>
              <a:buNone/>
            </a:pPr>
            <a:r>
              <a:rPr lang="en-US" sz="55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замечают одинаковое дробное выражение или повторяющуюся часть системы. Именно она станет удобной заменой, если встречается в обоих уравнениях и мешает быстро читать запись.
</a:t>
            </a:r>
            <a:endParaRPr lang="en-US" sz="1288" dirty="0"/>
          </a:p>
        </p:txBody>
      </p:sp>
      <p:sp>
        <p:nvSpPr>
          <p:cNvPr id="6" name="Text 1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Вернуться к исходным переменным
</a:t>
            </a:r>
            <a:pPr algn="ctr" indent="0" marL="0">
              <a:lnSpc>
                <a:spcPct val="100000"/>
              </a:lnSpc>
              <a:buNone/>
            </a:pPr>
            <a:r>
              <a:rPr lang="en-US" sz="53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новой, более простой системы находят значение t и выполняют обратную подстановку. Так получают x и y, а затем проверяют их в исходной системе.
</a:t>
            </a:r>
            <a:endParaRPr lang="en-US" sz="1247" dirty="0"/>
          </a:p>
        </p:txBody>
      </p:sp>
      <p:sp>
        <p:nvSpPr>
          <p:cNvPr id="7" name="Text 2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Ввести новое обозначение
</a:t>
            </a:r>
            <a:pPr algn="ctr" indent="0" marL="0">
              <a:lnSpc>
                <a:spcPct val="100000"/>
              </a:lnSpc>
              <a:buNone/>
            </a:pPr>
            <a:r>
              <a:rPr lang="en-US" sz="54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повторяющееся выражение заменяют одной буквой, например t. Система становится короче, а вместо длинных дробей появляется более понятная алгебраическая запись.
</a:t>
            </a:r>
            <a:endParaRPr lang="en-US" sz="1266" dirty="0"/>
          </a:p>
        </p:txBody>
      </p:sp>
      <p:sp>
        <p:nvSpPr>
          <p:cNvPr id="8" name="Text 3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переменной как способ упростить запись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приемы чаще помогают упростить систему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 школьных задачах чаще выбирают приемы, которые быстрее сокращают дроби и уменьшают количество записей.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подстановка и общий знаменатель, потому что они подходят для многих стандартных примеров и дают быстрый результат.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приемов из школьного курса алгебры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7289" y="460875"/>
            <a:ext cx="4204922" cy="419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6050" y="228800"/>
            <a:ext cx="4720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 в рациональных системах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81335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общий множитель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числителе или знаменателе есть общий множитель, его удобно вынести за скобки. Это помогает сократить выражение и увидеть, какие части системы действительно важны для решения.
</a:t>
            </a:r>
            <a:endParaRPr lang="en-US" sz="1255" dirty="0"/>
          </a:p>
        </p:txBody>
      </p:sp>
      <p:sp>
        <p:nvSpPr>
          <p:cNvPr id="10" name="Text 2"/>
          <p:cNvSpPr txBox="1"/>
          <p:nvPr/>
        </p:nvSpPr>
        <p:spPr>
          <a:xfrm>
            <a:off x="781335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57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разность квадратов и квадрат суммы или разности. После разложения выражение становится короче, а иногда сразу превращается в произведение, которое удобно приравнивать к нулю.
</a:t>
            </a:r>
            <a:endParaRPr lang="en-US" sz="1144" dirty="0"/>
          </a:p>
        </p:txBody>
      </p:sp>
      <p:sp>
        <p:nvSpPr>
          <p:cNvPr id="11" name="Text 3"/>
          <p:cNvSpPr txBox="1"/>
          <p:nvPr/>
        </p:nvSpPr>
        <p:spPr>
          <a:xfrm>
            <a:off x="2816152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Сократить дробь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одинаковый множитель есть и в числителе, и в знаменателе, дробь можно сократить. При этом важно помнить об ОДЗ, чтобы не потерять запрещенные значения переменной.
</a:t>
            </a:r>
            <a:endParaRPr lang="en-US" sz="1334" dirty="0"/>
          </a:p>
        </p:txBody>
      </p:sp>
      <p:sp>
        <p:nvSpPr>
          <p:cNvPr id="12" name="Text 4"/>
          <p:cNvSpPr txBox="1"/>
          <p:nvPr/>
        </p:nvSpPr>
        <p:spPr>
          <a:xfrm>
            <a:off x="2816152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Упростить поиск корней
</a:t>
            </a:r>
            <a:pPr algn="l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разложения нередко получается уравнение с несколькими множителями. Тогда достаточно рассмотреть каждый множитель отдельно, что делает поиск корней заметно быстрее и понятнее для ученика.
</a:t>
            </a:r>
            <a:endParaRPr lang="en-US" sz="1179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Симметричные системы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13235" y="945877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вид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Симметричная система не меняется, если переменные x и y поменять местами. Это значит, что уравнения можно изучать не по отдельности, а как связанную пару с похожей структурой.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3235" y="2366341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обозначения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удобно ввести суммы и произведение x + y и xy. Такие замены уменьшают количество дробных записей и переводят задачу к более короткой и понятной форме.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3235" y="3781452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заметная 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замены становится легче увидеть, какие части системы повторяются и как связаны между собой. Это помогает выбрать более короткий путь решения и не запутаться в одинаковых дробях.
</a:t>
            </a:r>
            <a:endParaRPr lang="en-US" sz="1381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00"/>
            <a:ext cx="3235800" cy="476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метод для рациональных уравнений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3688300" y="1384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Записываем уравнения как функции
</a:t>
            </a:r>
            <a:pPr algn="r" indent="0" marL="0">
              <a:lnSpc>
                <a:spcPct val="100000"/>
              </a:lnSpc>
              <a:buNone/>
            </a:pPr>
            <a:r>
              <a:rPr lang="en-US" sz="56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уравнение системы можно представить в виде графика на координатной плоскости. Для этого удобно выразить одну переменную через другую и построить соответствующие кривые.
</a:t>
            </a:r>
            <a:endParaRPr lang="en-US" sz="1319" dirty="0"/>
          </a:p>
        </p:txBody>
      </p:sp>
      <p:sp>
        <p:nvSpPr>
          <p:cNvPr id="8" name="Text 2"/>
          <p:cNvSpPr txBox="1"/>
          <p:nvPr/>
        </p:nvSpPr>
        <p:spPr>
          <a:xfrm>
            <a:off x="6617950" y="18942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Ищем точки пересечения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Решениями системы становятся только те точки, где графики совпадают по координатам. Если пересечений нет, значит, система не имеет решений.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88300" y="36500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6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Проверяем и уточняем ответ
</a:t>
            </a:r>
            <a:pPr algn="r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быстро оценить число решений, но итог обязательно сверяют по вычислениям. Точность зависит от масштаба, поэтому построение должно быть аккуратным.
</a:t>
            </a:r>
            <a:endParaRPr lang="en-US" sz="1363" dirty="0"/>
          </a:p>
        </p:txBody>
      </p:sp>
      <p:sp>
        <p:nvSpPr>
          <p:cNvPr id="10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011061"/>
            <a:ext cx="4336500" cy="29016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рациональных систем
</a:t>
            </a:r>
            <a:endParaRPr lang="en-US" sz="2480" dirty="0"/>
          </a:p>
        </p:txBody>
      </p:sp>
      <p:sp>
        <p:nvSpPr>
          <p:cNvPr id="5" name="Text 1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самые частые ошибки и их причины. Она помогает заранее заметить опасные места и не потерять правильный ответ при преобразованиях.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риски связаны с ОДЗ и преобразованиями дробей. Каждый найденный корень нужно обязательно проверять в исходной системе.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8 класс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найденного корня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проверки ответа в исходной рациональной системе после преобразований.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600" y="1833842"/>
            <a:ext cx="350400" cy="311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0825" y="1822475"/>
            <a:ext cx="250650" cy="33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7475" y="1822475"/>
            <a:ext cx="334200" cy="33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система, удобная для умножения на общий знаменатель
</a:t>
            </a:r>
            <a:endParaRPr lang="en-US" sz="2053" dirty="0"/>
          </a:p>
        </p:txBody>
      </p:sp>
      <p:sp>
        <p:nvSpPr>
          <p:cNvPr id="10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09600" y="2440351"/>
            <a:ext cx="2599800" cy="18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Убираем дроби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системе встречаются дроби с разными знаменателями, их можно заменить одним общим произведением. После умножения записи становятся короче и понятнее.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360950" y="2440351"/>
            <a:ext cx="2599800" cy="18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целую систему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преобразования исчезают знаменатели, и остаются обычные алгебраические выражения. Так проще увидеть связь между переменными и выполнить дальнейшие вычисления без лишних дробей.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289375" y="2440351"/>
            <a:ext cx="2599800" cy="18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забываем ОДЗ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решения нужно отдельно записать ограничения: x ≠ 2, y ≠ -1. Иначе можно принять недопустимое значение за верный ответ.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13350" y="228800"/>
            <a:ext cx="39996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замена переменной в дробных выражениях
</a:t>
            </a:r>
            <a:endParaRPr lang="en-US" sz="2398" dirty="0"/>
          </a:p>
        </p:txBody>
      </p:sp>
      <p:sp>
        <p:nvSpPr>
          <p:cNvPr id="8" name="Text 1"/>
          <p:cNvSpPr txBox="1"/>
          <p:nvPr/>
        </p:nvSpPr>
        <p:spPr>
          <a:xfrm>
            <a:off x="5190475" y="1337298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Повторяющееся выражение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и та же дробная сумма встречается в обеих частях системы, её удобно обозначить одной буквой. Так запись становится короче, а структура уравнений — заметнее.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90475" y="2564445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Решаем более простую задачу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замены переменной система часто сводится к линейному или квадратному уравнению. Это уменьшает количество вычислений и помогает не запутаться в длинных дробях.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90475" y="3791591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Возвращаемся к исходным переменным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новая переменная найдена, выполняют обратную подстановку и находят значения x и y. Затем каждый ответ обязательно проверяют в исходной системе.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усложняет решение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трудности чаще всего появляются уже на этапе подготовки решения, а не только при вычислениях. Особенно важно сразу отслеживать ограничения на знаменатели.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 — ОДЗ и посторонние корни. Значит, самая надёжная стратегия — аккуратная проверка и пошаговые преобразования без спешки.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алгебра, 8 класс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алгебры и графиков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04675" y="103717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Рациональная система решается не только вычислениями: каждое уравнение можно представить как график. Тогда ответом становятся координаты точек, где графики совпадают.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04675" y="233512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будет решений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подход помогает сразу увидеть, есть ли пересечения, одно ли оно или несколько. Это удобно для предварительной проверки и оценки результата.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04675" y="363307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построения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аккуратнее выбраны масштаб и построение, тем надёжнее вывод. Однако окончательный ответ всё равно нужно подтвердить вычислениями и проверкой ОДЗ.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6050" y="228800"/>
            <a:ext cx="84312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самый удобный способ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2735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дроби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системе много знаменателей, первым кандидатом становится умножение на общий знаменатель. Этот приём быстрее всего убирает дроби и упрощает запись.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53186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повторяющиеся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одна и та же конструкция встречается несколько раз, удобно ввести новую переменную. Так длинная система превращается в более короткую и понятную.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7902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множители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выражения легко раскладываются на множители, этот путь часто сокращает вычисления. Он помогает заметить общие части, сокращение дробей и произведение, равное нулю.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04857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Оцениваем число решений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быстро понять, сколько ответов может быть, помогает графический метод. Если после преобразований получается квадратное уравнение, используют разложение на множители или дискриминант.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1750271"/>
            <a:ext cx="4022400" cy="26914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быстро выбрать подходящий способ решения и понять, какой результат ожидать после преобразований.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пример можно решать разными способами. Выбор метода зависит от структуры системы и того, что нужно упростить быстрее всего.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справочник по методам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системы проще решать, если сначала найти ОДЗ, затем убрать дроби и в конце обязательно проверить каждый корень. Правильный выбор способа экономит время и снижает риск ошибок.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2026-05-29T11:54:49Z</dcterms:created>
  <dcterms:modified xsi:type="dcterms:W3CDTF">2026-05-29T11:54:49Z</dcterms:modified>
</cp:coreProperties>
</file>