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бед и побед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научил людей проходить через трудности и находить силы для новых побед.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перемен, испытаний и открытий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 лет люди увидели войны и революции, но также автомобили, метро, телевидение и космос. XX век изменил жизнь почти каждого человека: он принес и тяжёлые испытания, и большие достижения.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мир в начале века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 фабрики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становилось больше заводов и фабрик. Люди работали на новых предприятиях, а улицы вокруг них быстро росли и менялись. Городская жизнь становилась шумнее и быстрее.
</a:t>
            </a:r>
            <a:endParaRPr lang="en-US" sz="89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 новости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чаще читали газеты и узнавали новости не только от соседей. Для многих это было почти как окно в большой мир, где каждый день происходило что-то новое.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для детей и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стало любимым развлечением. Люди с интересом смотрели на экран, будто попали в другой мир. Для детей это было особенно удивительно: картинка словно оживала прямо на глазах.
</a:t>
            </a:r>
            <a:endParaRPr lang="en-US" sz="854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школьная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 становилось больше, и дети всё чаще учились грамоте, счёту и другим предметам. Учёба открывала дорогу к будущему, а для многих семей это было очень важным делом.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Началась Первая мировая война. В неё были втянуты многие страны Европы и мира, а мирная жизнь миллионов людей сразу изменилась.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переживали голод, страх и большие потери. На фронте и в тылу всем приходилось очень трудно, и война уносила много сил и жизней.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войны некоторые границы государств изменились. Люди стали особенно ясно понимать, как важно беречь мир и не допускать новой беды.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и появление СССР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1917 года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1917 году в России произошли революции. Жизнь людей резко изменилась, а привычный порядок стал меняться очень быстро и заметно для всех.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больших перемен появилась новая страна — СССР. Для многих людей это стало началом совсем другой жизни, полной надежд и трудностей.
</a:t>
            </a:r>
            <a:endParaRPr lang="en-US" sz="1031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школ и заводов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начали по-новому строить школы, заводы и города. Люди старались сделать жизнь более удобной, а работу — более организованной.
</a:t>
            </a:r>
            <a:endParaRPr lang="en-US" sz="1041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непростые времена, люди верили, что труд и знания помогут создать сильную и справедливую страну для новых поколений.
</a:t>
            </a:r>
            <a:endParaRPr lang="en-US" sz="11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новых заводов и городов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стройки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1930-е годы по всей стране шли большие стройки. Рабочие возводили заводы, дома и школы, а города быстро росли и становились современнее.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Строились электростанции, которые помогали освещать дома и запускать машины. Электричество делало жизнь удобнее и открывало новые возможности для работы и учёбы.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улицы и метро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новые улицы, площади и станции метро. Город становился похож на большой живой механизм, где всё должно было работать точно и дружно.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каждого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стройках работали тысячи людей. Каждый вклад был важен: кто-то поднимал стены, кто-то строил дороги, а кто-то помогал создавать будущий город.
</a:t>
            </a:r>
            <a:endParaRPr lang="en-US" sz="9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96020"/>
            <a:ext cx="398700" cy="31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463" y="1986438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22558"/>
            <a:ext cx="398700" cy="31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0936" y="1986438"/>
            <a:ext cx="378975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непростые годы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рано привыкали помогать взрослым: присматривали за младшими, приносили воду, убирали дом и старались быть полезными. Маленькие помощники были очень нужны семье.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трудные годы дети учились читать, писать и считать. Книги и школа помогали им узнавать мир, а ещё давали радость открытий, почти как маленькое приключение.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поддерживали друг друга, делились играми и не забывали о добрых словах. Дружба помогала переживать трудности и чувствовать себя смелее.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оставалось место для игр, кружков и мечтаний. Даже когда жить было нелегко, они умели радоваться простым вещам и смотреть в будущее с надеждой.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Отечественная война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июня 1941 года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началась Великая Отечественная война. Для страны это стало огромным испытанием, а для людей — временем тревоги, потерь и мужества.
</a:t>
            </a:r>
            <a:endParaRPr lang="en-US" sz="1252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Родины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фронт ушли солдаты, моряки и лётчики. Они защищали города, сёла и семьи, а дома их поддерживали миллионы людей.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тяжёлое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стала самым трудным испытанием для страны. Но люди не сдавались и вместе делали всё, чтобы приблизить победу.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 тылу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шли бои, заводы, госпитали и школы продолжали работать. В тылу люди трудились почти без отдыха, чтобы помогать фронту всем, чем могли.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фронта и тыла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 медсёстры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госпиталях врачи и медсёстры день и ночь спасали раненых. Их забота, терпение и добрые руки помогали многим бойцам снова вставать в строй.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у станков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заводах люди выпускали оружие, машины и всё необходимое для фронта. Работа была тяжёлой, но каждый понимал: его труд очень важен.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 дети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продолжали заниматься с детьми, а сами ученики помогали взрослым, чем могли. Учёба и поддержка друг друга сохраняли в людях силы и надежду.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была своя задача, но цель была одна — помочь стране выстоять. Вместе люди проявили удивительное мужество и сплочённость.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встречали Победу и хранили память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майский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мая 1945 года люди услышали долгожданную весть о Победе. На улицах расцвели улыбки, в руках появились красные гвоздики, а небо озарили салюты. Этот день стал радостным и очень дорогим для всей страны.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 Вечного огня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по всей стране появились памятники, обелиски и Вечный огонь. К ним приходят люди, чтобы вспомнить тех, кто не вернулся домой. Здесь всегда особенно тихо и торжественно, даже если вокруг шумит город.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страна восстанавливалась после войны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закончилась, но впереди было много работы. Города и сёла лежали в руинах, и люди сразу начали разбирать завалы, чинить крыши и восстанавливать дороги.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 год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Строители, рабочие, учителя и врачи помогали возвращать жизнь в дома и школы. Открывались заводы, ремонтировались мосты, появлялись новые улицы и жилые кварталы.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послевоенные годы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становилось легче: работали предприятия, дети снова учились, а семьи возвращались к обычным делам. Труд и терпение помогли стране окрепнуть.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мирной жизни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54536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дала людям наука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создавали новые лекарства и методы лечения, поэтому врачи могли быстрее помогать больным. Люди реже боялись простых болезней и дольше сохраняли силы для учёбы и работы.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 путь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и более быстрые поезда сделали путешествия удобнее. Расстояния перестали казаться такими огромными, а люди смогли чаще встречаться, ездить в другие города и узнавать мир.
</a:t>
            </a:r>
            <a:endParaRPr lang="en-US" sz="854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экран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Телевизоры принесли новости, фильмы и передачи прямо в дома. Вечером семьи собирались вместе, смотрели программы и узнавали, что происходит в стране и в мире.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и 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машины и механизмы помогали людям на заводах, в строительстве и в быту. Работа становилась быстрее и точнее, а тяжёлый труд постепенно облегчался.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мечта стала полётом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Ракета, которая открыла небо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12 апреля 1961 года с космодрома взмыла в небо ракета. Внутри был Юрий Гагарин, спокойный и улыбчивый. Через окна корабля он видел Землю, а люди на ней затаили дыхание от волнения и гордости.
</a:t>
            </a:r>
            <a:endParaRPr lang="en-US" sz="103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108 минут, которые изменили мир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длился совсем недолго, но стал огромным событием для всей планеты. После возвращения Гагарина на Землю дети и взрослые поверили, что смелая мечта может стать реальностью, если к ней идти с трудом и знанием.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стал ближе людям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спутники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полёта Гагарина учёные запускали всё больше спутников. Они помогали наблюдать за Землёй, передавать сигналы и узнавать больше о том, что скрывает небо.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Луне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корабли отправлялись к Луне и другим небесным телам. Эти полёты показывали, что человек может открывать далёкое, если у него есть знания и смелость.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для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смотрели на звёзды и мечтали стать космонавтами, учёными или инженерами. Космос казался не сказкой, а настоящей целью, к которой можно готовиться.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ведут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открытие в космосе появлялось благодаря учёбе и труду многих людей. Так космическая тема стала примером того, как наука делает будущее ближе.
</a:t>
            </a:r>
            <a:endParaRPr lang="en-US" sz="9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кино и музыка XX века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Кино собирало зрителей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помогали вместе смеяться, переживать и узнавать новое. Люди шли в кинотеатры целыми семьями, а после обсуждали героев, музыку и самые запомнившиеся сцены.
</a:t>
            </a:r>
            <a:endParaRPr lang="en-US" sz="806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Музыка поддерживала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мелодии звучали по радио, на концертах и дома. Музыка помогала радоваться праздникам, вспоминать важные события и становиться ближе друг к другу.
</a:t>
            </a:r>
            <a:endParaRPr lang="en-US" sz="806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Книги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в школах и библиотеках дети и взрослые читали книги, которые учили добру, смелости и вниманию к людям. Хорошая книга могла стать настоящим другом на долгие годы.
</a:t>
            </a:r>
            <a:endParaRPr lang="en-US" sz="806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Искусство сохраняло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Писатели, поэты, композиторы и художники создавали произведения о жизни, труде и надежде. Культура помогала людям не только отдыхать, но и лучше понимать свой век.
</a:t>
            </a:r>
            <a:endParaRPr lang="en-US" sz="80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463" y="1986438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373" y="1986438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22558"/>
            <a:ext cx="398700" cy="318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командный дух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и хоккей собирали большие команды и верных болельщиков. На матчах люди переживали вместе, учились поддерживать друг друга и радоваться честной победе.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и 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атлетика показывала, как важны выносливость и упорство. Спортсмены ставили рекорды, а их успехи вдохновляли детей больше двигаться и тренироваться.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Гимнастика и фигурное катание требовали точности, терпения и красивых движений. Такие выступления поражали зрителей и доказывали, что труд делает человека мастерски ловким.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учила слушать товарищей, помогать и не сдаваться после ошибки. Именно поэтому спортивные победы радовали не только спортсменов, но и всю страну.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страны через весь XX век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менялись события, труд и достижения людей на протяжении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помогало людям не терять силы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люди поддерживали друг друга словом, делом и заботой. Когда рядом есть семья, даже трудный день становится чуть легче, а маленькая радость — заметнее.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делились последним, вместе работали и вместе радовались успехам. В тяжёлые годы именно взаимная помощь делала людей сильнее и добрее.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берегли рассказы старших, фотографии и семейные истории. Память помогала понимать, через что прошли предыдущие поколения, и уважать их труд и мужество.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родной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своём городе, селе и стране помогала не опускать руки. Человек, который чувствует связь с родной землёй, увереннее смотрит в будущее.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короткий полёт показал: великое открытие рождается из упорства многих людей и веры в мечту. Он вдохновил целый мир.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факт о первом полёте Юрия Гагарина 12 апреля 1961 года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108 минут
</a:t>
            </a:r>
            <a:endParaRPr lang="en-US" sz="663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длился первый полёт человека в космос и стал символом смелости, знаний и большого труда.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Век, который научил не сдаваться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оставил и трудные воспоминания, и светлые победы. Он показал, что люди могут строить, защищать, учиться и мечтать вместе, если умеют держаться друг за друга.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2026-05-26T11:13:57Z</dcterms:created>
  <dcterms:modified xsi:type="dcterms:W3CDTF">2026-05-26T11:13:57Z</dcterms:modified>
</cp:coreProperties>
</file>