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природных сообществ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луга, степи, болота и водоёмы — разные, но взаимосвязанные миры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природа вокруг нас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объясняет, как живые организмы образуют сообщества, зависят от среды и поддерживают друг друга через питание, распространение семян и разложение остатков.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самое сложное природное сообщество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ярусов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растения располагаются слоями: высокие деревья, кустарники, травы, мхи и почва. Такая структура помогает разным видам жить рядом, не мешая друг другу.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условия разнообразны: есть тень, влага, защита от ветра и укрытия. Поэтому здесь обитает много растений, животных, грибов и микроорганизмов.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лесным сообществам относят ельник, сосняк, берёзовую рощу и смешанный лес. Каждый из них отличается составом деревьев и набором живых организмов.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для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защищает почву от высыхания, перегрева и размывания дождями. Опавшие листья и остатки организмов постепенно превращаются в перегной.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Луг: открытое сообщество трав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находится на открытом месте, поэтому растения получают много солнечного света. Это создаёт условия для густого травянистого покрова и обильного цветения.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лугах часто растут клевер, ромашка, тимофеевка и колокольчик. Эти растения хорошо приспособлены к открытому пространству и умеренной влажности.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 лугу особенно заметны пчёлы, шмели и бабочки. Они переносят пыльцу, помогая растениям образовывать семена и плоды.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луга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луговых животных встречаются кузнечики и другие насекомые, которые питаются травами или служат пищей для птиц и мелких хищников.
</a:t>
            </a:r>
            <a:endParaRPr lang="en-US" sz="11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степи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 — это широкая равнина с почти полным отсутствием деревьев. Здесь сильнее ощущаются ветер, солнце и резкие перепады погоды.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и полынь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растения степи — ковыль, типчак и полынь. Они хорошо переносят сухость, яркое освещение и недостаток влаги.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сурки, сайгаки и жаворонки приспособлены к жаре и нехватке воды. Одни прячутся в норах, другие быстро передвигаются или летают.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степях встречаются очень плодородные почвы. Поэтому такие территории особенно важны для земледелия и требуют бережного отношения.
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Болото: сообщество с избытком воды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Переувлажнённая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возникают там, где вода долго застаивается, а почва остаётся сырой. Из-за этого здесь живут только виды, которые переносят избыток влаги.
</a:t>
            </a:r>
            <a:endParaRPr lang="en-US" sz="962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болот характерны сфагнум, осока, клюква и багульник. Эти растения умеют существовать в кислой и влажной среде, где мало воздуха в почве.
</a:t>
            </a:r>
            <a:endParaRPr lang="en-US" sz="962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болотах можно встретить лягушек, стрекоз, журавлей и куликов. Одни находят здесь корм, другие — безопасные места для гнездования и отдыха.
</a:t>
            </a:r>
            <a:endParaRPr lang="en-US" sz="962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накапливают воду и образуют торф, поэтому помогают регулировать водный режим территории. Они также служат важным убежищем для многих организмов.
</a:t>
            </a:r>
            <a:endParaRPr lang="en-US" sz="9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сообщества отличаются не только внешним видом, но и набором подходящих условий для жизни организмов.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сообществ по условиям среды
</a:t>
            </a:r>
            <a:endParaRPr lang="en-US" sz="244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условия среды отличаются по влаге, свету и теплу, тем больше меняется состав живых организмов.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как природные сообщества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водоёмам относят реки, озёра, пруды и болота с открытой водой. У каждого из них свои глубина, течение и освещённость.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растут камыш, рдест и кувшинка. Эти растения приспособлены к жизни в воде или на границе воды и суши.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водоёма живут рыбы, ракообразные, моллюски и личинки насекомых. Они занимают разные места обитания и используют воду по-разному.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сушей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водоёме зависит от чистоты воды, состояния берегов и притоков. Поэтому загрязнение на суше быстро отражается на всём сообществе.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природном сообществе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и вещества переходят от растений к другим организмам и возвращаются в почву.
</a:t>
            </a:r>
            <a:endParaRPr lang="en-US" sz="8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звена есть в примерах пищевых цепей, и исчезновение хотя бы одного звена нарушает равновесие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показывают, что организмы зависят друг от друга: при изменении одного звена меняется вся цепь.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67955"/>
            <a:ext cx="4000500" cy="22296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мягче условия и устойчивее увлажнение, тем обычно богаче видовой состав.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сообществ по числу видов
</a:t>
            </a:r>
            <a:endParaRPr lang="en-US" sz="264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обычно наблюдается там, где достаточно влаги и меньше резких ограничений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организмы приспосабливаются к разным условиям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Верблюд: жизнь в жаре и без воды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приспособлен к жизни в пустыне, где вода встречается редко, а солнце палит почти весь день. Широкие стопы помогают ему не проваливаться в песок, а запас жира и особенности обмена веществ позволяют дольше обходиться без питья.
</a:t>
            </a:r>
            <a:endParaRPr lang="en-US" sz="1179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Кувшинка: растение для жизни на воде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живёт в водоёмах, поэтому её листья лежат на поверхности воды и получают много света. Длинные гибкие черешки удерживают растение на месте, а подводные части помогают ему закрепляться в иле и не сноситься течением.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Заяц-беляк: смена окраски по сезонам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 окраску шерсти в течение года. Зимой он становится почти белым и лучше скрывается на снегу, а летом окраска темнеет и помогает маскироваться среди травы, кустарников и камней.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природные сообщества по сезонам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быстро растут, распускаются листья и цветки. У многих животных начинается размножение, появляются детёныши и молодые побеги пищи.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особенно активны, а животные много двигаются и питаются. В сообществах идёт самый заметный рост живой массы.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плоды, семена и ягоды. Многие животные запасают корм, готовятся к холодам или улетают в тёплые края.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животных спит, прячется или меняет поведение. Растения замедляют рост, а в природе наступает период покоя.
</a:t>
            </a:r>
            <a:endParaRPr lang="en-US" sz="9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места рядом с дорогами, посёлками и городами, где нагрузка на природу особенно велика.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природные сообщества
</a:t>
            </a:r>
            <a:endParaRPr lang="en-US" sz="291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вмешательство человека, тем быстрее разрушаются места обитания и нарушаются пищевые цепи.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биологии; условная оценка степени воздействия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71244"/>
            <a:ext cx="274800" cy="244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41020"/>
            <a:ext cx="274800" cy="244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охранять в природе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Старовозрастные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леса трудно восстановить: в них живут редкие виды грибов, насекомых, птиц и млекопитающих. Особенно важно сохранять старые деревья, дупла и естественный подлесок.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с ковылём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Ковыльные степи легко нарушаются распашкой и выпасом. Для них характерны уникальные растения и животные, приспособленные к сухому климату и открытым пространствам.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Верховые 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болота накапливают воду и поддерживают особый растительный мир. Здесь важны сфагнум, клюква и редкие болотные птицы, которым нужны спокойные влажные территории.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рыбам, беспозвоночным, водным растениям и птицам. Если берег и вода не загрязнены, озеро сохраняет устойчивое сообщество и разнообразие видов.
</a:t>
            </a:r>
            <a:endParaRPr lang="en-US" sz="8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поддерживает жизнь сообщества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влагу и содержит воздух в пустотах между частицами. Благодаря этому корни растений могут дышать, впитывать воду и получать условия для роста.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находятся минеральные вещества, которые растения используют для развития. Чем лучше почва снабжена питанием, тем активнее растут травы, кустарники и деревья.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личинки насекомых, грибы и бактерии живут в верхних слоях почвы. Они перерабатывают остатки организмов и помогают образованию перегноя.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остатки растений и животных разлагаются, вещества возвращаются в почву и снова становятся доступными живым организмам. Так сохраняется плодородие и продолжается круговорот.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природных сообществах живые организмы образуют устойчивую систему, а её состояние зависит от условий среды.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признаки природных сообществ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признаков помогает сравнивать сообщества и видеть, что у них есть общая природная основа.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сообщества свои условия, и именно они определяют его внешний вид и состав живых организмов.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леса, луга и степи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сообщества зависит от освещения, влажности и открытости территории.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сохранять природное сообщество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природоохранных действий по материалам школьного курса биологии
</a:t>
            </a:r>
            <a:endParaRPr lang="en-US" sz="10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луг, степь, болото и водоём — это разные, но взаимосвязанные системы. Если беречь их целиком, сохраняются виды, почва, вода и природное равновесие.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природные сообщества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2026-05-31T19:01:10Z</dcterms:created>
  <dcterms:modified xsi:type="dcterms:W3CDTF">2026-05-31T19:01:10Z</dcterms:modified>
</cp:coreProperties>
</file>