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of All Possible Worlds: ключевая фраза, идея и культурный контекст
</a:t>
            </a:r>
            <a:endParaRPr lang="en-US" sz="2537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о мире, где теория сталкивается с реальностью и иронией.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781" y="1256725"/>
            <a:ext cx="4564838" cy="369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«наилучшего из возможных миров» родилась у Лейбница и стала философским фоном XVIII века. Вольтер превратил её в сатиру, а Лиссабонское землетрясение усилило сомнения в справедливости мира.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Лейбница к Вольтеру: как возникла формула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выражения в английском языке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обозначает ситуацию, которая кажется наилучшей из доступных, хотя на практике это оценка, а не доказанный факт. Оно часто звучит как осторожное обобщение.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 благоприятный вариант
</a:t>
            </a:r>
            <a:endParaRPr lang="en-US" sz="891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фраза уместна в эссе, анализе и журналистике, когда автор обсуждает компромисс между идеалом и реальными ограничениями. В разговоре она звучит более выразительно.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и публицистический оттенок
</a:t>
            </a:r>
            <a:endParaRPr lang="en-US" sz="896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выражение используется с ироническим оттенком: говорящий как будто соглашается с оптимистичной формулой, но на самом деле сомневается в ней или подчёркивает её условность.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 дистанция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литературном контексте фраза помогает обсуждать разрыв между ожиданием и опытом, а также проверку красивых идей жизнью. Поэтому она часто появляется в анализе романтических и сатирических текстов.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литературой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8366" y="994175"/>
            <a:ext cx="3589869" cy="352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и сатирический смысл формулы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не принимает мысль, что страдание можно оправдать абстрактной гармонией. Для него философия, игнорирующая боль конкретных людей, теряет моральную убедительность и превращается в удобную отговорку.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согласие, а критика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«Candide» оптимистическая формула сталкивается с войнами, болезнями, катастрофами и личными утратами. Именно повторение бедствий показывает, насколько далёк теоретический язык от человеческого опыта.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через события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Персонажи, повторяющие готовые объяснения, звучат как носители догмы, а не живой мысли. Вольтер намеренно делает эту речь однообразной, чтобы показать её бессилие перед фактами.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Механическая речь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фоне Просвещения спор о разуме, вере и зле становится особенно острым. Вольтер не отвергает разум, но требует от него честности, а не красивых формул без проверки реальностью.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Просвещения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Лейбниц и Вольтер: сопоставление взглядов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одна и та же идея может быть философским объяснением у Лейбница и объектом сатиры у Вольтера.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Лейбница зло включено в общую картину мира, а у Вольтера любая система должна выдержать проверку человеческой болью.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 В. Лейбниц, Essais de Théodicée (1710); Вольтер, Candide, ou l'Optimisme (1759)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XVIII века, подорвавшие оптимизм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XVIII века; шкала отражает сопоставимую значимость потрясений в обсуждении темы
</a:t>
            </a:r>
            <a:endParaRPr lang="en-US" sz="712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сопоставлены разные типы потрясений, которые в XVIII веке разрушали представление о спокойном и справедливом порядке мира.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 единой причины страдания век дал слишком много примеров, чтобы слепой оптимизм выглядел убедительно.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спор о лучшем мире в «Candide»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эпизодов и смысловых переходов в романе Вольтера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этом году был опубликован роман Вольтера, где повторяющаяся формула Панглосса звучит особенно убедительно как объект насмешки.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1759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стал точкой, когда сатира превратила оптимизм в предмет спора.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Вольтер, Candide, ou l'Optimisme, 1759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Лиссабонское землетрясение как символ человеческой уязвимости
</a:t>
            </a:r>
            <a:endParaRPr lang="en-US" sz="2592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катастрофы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Землетрясение 1 ноября 1755 года стало одной из самых разрушительных европейских катастроф XVIII века. Современные оценки числа погибших различаются, но речь идёт о десятках тысяч жертв.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6775275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775275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Лиссабон оказался символом того, что человек не контролирует силы природы и не может опереться только на утешительные объяснения. Именно поэтому катастрофа стала важной для Вольтера.
</a:t>
            </a:r>
            <a:endParaRPr lang="en-US" sz="900" dirty="0"/>
          </a:p>
        </p:txBody>
      </p:sp>
      <p:sp>
        <p:nvSpPr>
          <p:cNvPr id="11" name="Text 6"/>
          <p:cNvSpPr txBox="1"/>
          <p:nvPr/>
        </p:nvSpPr>
        <p:spPr>
          <a:xfrm>
            <a:off x="4649292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шок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4649292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заставило многих мыслителей заново спросить, можно ли говорить о гармоничном устройстве мира, если страдание обрушивается без различия на виновных и невиновных.
</a:t>
            </a:r>
            <a:endParaRPr lang="en-US" sz="900" dirty="0"/>
          </a:p>
        </p:txBody>
      </p:sp>
      <p:sp>
        <p:nvSpPr>
          <p:cNvPr id="13" name="Text 8"/>
          <p:cNvSpPr txBox="1"/>
          <p:nvPr/>
        </p:nvSpPr>
        <p:spPr>
          <a:xfrm>
            <a:off x="2523308" y="3301225"/>
            <a:ext cx="1957200" cy="2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невинным
</a:t>
            </a:r>
            <a:endParaRPr lang="en-US" sz="1100" dirty="0"/>
          </a:p>
        </p:txBody>
      </p:sp>
      <p:sp>
        <p:nvSpPr>
          <p:cNvPr id="14" name="Text 9"/>
          <p:cNvSpPr txBox="1"/>
          <p:nvPr/>
        </p:nvSpPr>
        <p:spPr>
          <a:xfrm>
            <a:off x="2523308" y="3545825"/>
            <a:ext cx="19572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потрясало то, что бедствие затронуло не только взрослых, но и детей, случайных прохожих, целые семьи и жителей густонаселённых кварталов. Катастрофа не выглядела «справедливой».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средства сатиры в тексте Вольтера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Иронический тон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часто говорит о тяжёлых событиях подчеркнуто спокойно, и этот контраст делает трагедию ещё заметнее. Сдержанная интонация усиливает ощущение скрытой насмешки над красивыми оправданиями.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Гипербола бедствий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Несчастья в романе нарастают одно за другим и выглядят почти чрезмерными. Такое преувеличение не случайно: оно показывает, насколько хрупкой оказывается любая уверенность в «лучшем мире».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контраст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философские формулы соседствуют с войной, болезнями и унижением. Контраст между отвлечённой мыслью и конкретной болью разрушает доверие к словам, которые не выдерживают проверки жизнью.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как критика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у Вольтера не развлекает ради развлечения. Он разоблачает самообман, привычку повторять готовые истины и нежелание признавать факты, которые противоречат удобной теории.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2062" y="1340425"/>
            <a:ext cx="2899876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 их смысл в романе «Candide»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Вольтер, «Candide, ou l'Optimisme» (1759)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показывают, как роман проверяет философские идеи через конкретные события и человеческие реакции.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последовательно разрушает абстрактный оптимизм: моральная ценность героя проявляется не в теориях, а в том, как он действует перед лицом страдания.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мысль: «We must cultivate our garden»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фраза отвергает бесконечные споры о мировом устройстве. Вместо рассуждений о совершенстве мира герой выбирает занятие, которое можно увидеть, проверить и действительно довести до результата.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абстракций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«Свой сад» означает не только землю, но и личную сферу ответственности. Человек не управляет вселенной, однако может организовать труд, помочь близким и не уходить от обязанностей.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за дело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нет обещания полного счастья или идеального порядка. Смысл в другой надежде: ограниченной, но настоящей, которая опирается на усилие, дисциплину и ежедневную практику.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Реалистичная надежда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мысль звучит современно, потому что предлагает трезвый ответ на хаос. Не пассивное ожидание чуда, а работа над тем, что действительно находится в зоне человеческого влияния.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для читателя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идея «лучшего мира» остается привлекательной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идей, обсуждаемых в анализе «Candide» и философии оптимизма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причины действуют не отдельно, а вместе: рациональное объяснение часто поддерживается привычкой, эмоциями и желанием сохранить внутреннюю устойчивость.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силу имеют смысл и надежда на справедливость: вера в идеальный порядок питается прежде всего человеческими ожиданиями, а не строгими доказательствами.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для философского спора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литературоведческих статьях выражение часто служит короткой ссылкой на оптимизм Лейбница и его критику у Вольтера. Оно помогает обозначить конфликт между теорией, которая обещает гармонию, и опытом, который показывает боль и случайность.
</a:t>
            </a:r>
            <a:endParaRPr lang="en-US" sz="1037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в публичной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1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публицистике и политических комментариях фраза нередко звучит с иронией. Ею подчеркивают разрыв между обещаниями и реальностью, когда красивый лозунг сталкивается с кризисом, неудачей или очевидным социальным напряжением.
</a:t>
            </a:r>
            <a:endParaRPr lang="en-US" sz="1037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Цитата в современной медиа-среде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новостях, блогах и социальных сетях выражение используется как культурный маркер образованной речи. Оно связывает классическую литературу с сегодняшним разговором о компромиссах, ожиданиях и цене оптимизма.
</a:t>
            </a:r>
            <a:endParaRPr lang="en-US" sz="1043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«The best of all possible worlds» в культуре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зла: логическое объяснение и моральное оправдание
</a:t>
            </a:r>
            <a:endParaRPr lang="en-US" sz="2237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можно объяснить, почему в мире возникают страдания, это не делает их нравственно приемлемыми. Логическая схема не снимает вопроса о человеческой боли и ответственности.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не равна оправданию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Вольтер показывает, что абстрактная теория теряет убедительность, когда ей противостоят войны, болезни и гибель невинных людей. Реальные события проверяют мысль точнее любой схемы.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сильнее формулы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Тезис о лучшем мире звучит убедительно только до встречи с катастрофой. После нее становится ясно: объяснить зло проще, чем принять его как морально оправданное.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оптимизма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для читателя — не как оправдать страдание, а как вести себя перед ним. Вольтер подталкивает к сочувствию, трезвости и отказу от слепой уверенности.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Этика вместо самообмана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идеи «лучшего мира» на уроке английского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связать значение выражения, исторический контекст и литературную интерпретацию.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675" y="1225603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73212" y="3210196"/>
            <a:ext cx="318300" cy="2546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параллели: оптимизм, кризисы и медиа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быстро показывают, насколько уязвимы обещания о стабильном и предсказуемом будущем. Когда реальность меняется резко, оптимистические схемы начинают звучать слишком общо и убедительно только на словах.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потрясения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события напоминают, что история не движется по прямой к благополучию. На фоне насилия фраза о лучшем мире часто воспринимается как горький комментарий, а не как утверждение.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конфликты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возвращают внимание к уязвимости человека и ограниченности контроля. В такие моменты особенно заметно, что идея гармоничного порядка нуждается не в лозунге, а в проверке фактами.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Пандемии и риски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социальных сетях выражение нередко используется как ироническая реплика. Оно помогает кратко обозначить ситуацию, когда обещания звучат красиво, но не выдерживают столкновения с действительностью.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 ирония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от веры к практическому выводу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романа Вольтера «Candide, ou l'Optimisme»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не движение к совершенству мира, а взросление взгляда: от готовых формул — к опыту, который требует самостоятельного выбора.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ценит не уверенность в теории, а способность действовать, сотрудничать и брать ответственность за посильный результат.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10 класса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94150" y="146820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предметов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94150" y="168820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объединяет английский язык, литературу, историю и культуру. На одном примере можно увидеть, как слово, цитата и историческое событие образуют единый смысловой контекст.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94150" y="2275450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чтения текста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94150" y="2495459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выражения помогает точнее понимать оттенки значения, иронию и авторскую позицию. Это развивает умение не просто переводить, а интерпретировать высказывание в контексте.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594150" y="3082696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 источниками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594150" y="3302704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Лейбница, Вольтера и исторических событий учит отличать философскую идею от ее художественного переосмысления. Такой подход важен для зрелого чтения и аргументации.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594150" y="3889942"/>
            <a:ext cx="57858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вывод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94150" y="4109950"/>
            <a:ext cx="57858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как мировая классика помогает обсуждать современные вопросы: надежду, ответственность, критическое мышление и цену красивых обещаний. Это делает урок содержательным и актуальным.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best of all possible worlds — это формула, которая проверяет человека на трезвость взгляда. Вольтер убеждает: разум, труд и критическое мышление важнее слепого оптимизма.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надежда, проверенная реальностью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2026-05-31T16:29:28Z</dcterms:created>
  <dcterms:modified xsi:type="dcterms:W3CDTF">2026-05-31T16:29:28Z</dcterms:modified>
</cp:coreProperties>
</file>