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высказывать личные убеждения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о своих убеждениях можно спокойно, ясно и с уважением.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убеждения влияют на выбор друзей, участие в делах класса и отношение к правилам. Когда подросток умеет говорить о своих взглядах спокойно, он защищает свою позицию и не задевает собеседника.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своих взглядах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помогают не путать похожие слова и точнее строить фразы в разговоре.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подтверждается проверкой, мнение выражает оценку, а убеждение глубже и влияет на выбор и поведение.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языковые определения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Мини-словарик: факт, мнение, убеждение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00828"/>
            <a:ext cx="542225" cy="43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 школе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 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убеждения помогают выбирать друзей и понимать, с кем комфортно работать в паре или в команде. Это делает общение спокойнее и честнее.
</a:t>
            </a:r>
            <a:endParaRPr lang="en-US" sz="1717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спорят или давят большинством, важно уметь назвать свою позицию. Тогда легче не поддаться чужому мнению и сохранить уважение к себе.
</a:t>
            </a:r>
            <a:endParaRPr lang="en-US" sz="1761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дела требуют выбора: на что потратить время, в каком кружке участвовать, как относиться к правилам. Убеждения помогают не действовать случайно.
</a:t>
            </a:r>
            <a:endParaRPr lang="en-US" sz="1644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мысль не получается сформулировать, человек либо замолкает, либо говорит слишком резко. Четкая речь делает позицию понятной и снижает вероятность ссоры.
</a:t>
            </a:r>
            <a:endParaRPr lang="en-US" sz="15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убеждение от факта и мнения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проверить: он не зависит от настроения или симпатии. Если событие или время урока совпадают с расписанием, это остается фактом для всех.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показывает личную оценку и может отличаться у разных людей. Один ученик считает предмет интересным, другой — сложным, и оба говорят о своем впечатлении.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Убеждение связано с ценностями и влияет на поступки. Когда человек верит, что важно приходить вовремя, он старается так делать не из страха, а по внутреннему принципу.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безопасной речи: я-высказывание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позицию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свою позицию простыми словами: «Я думаю…» или «Мне важно…». Так собеседник сразу понимает, о чем идет речь, без лишнего напряжения.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 почему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 причину: «Потому что…». Это показывает, что твоя мысль не случайна, а основана на опыте, наблюдении или личном значении.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Подкрепи примером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приведи короткий пример. Он делает мысль живой и понятной: собеседнику легче представить ситуацию и увидеть, откуда взялось твое убеждение.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мысль становится убедительнее: от личной позиции к причине и примеру.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убедительное высказывание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опыт меняет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классном празднике Аня сначала не хотела участвовать, потому что боялась лишней суеты. Потом она попробовала работать в группе и заметила, что вместе легче распределять задачи и спокойнее доводить дело до конца.
</a:t>
            </a:r>
            <a:endParaRPr lang="en-US" sz="102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Илья считал домашнюю работу скучной, пока не увидел, как повторение помогает быстрее справляться с контрольной. Его мнение стало увереннее, потому что он опирался не только на слова учителя, но и на собственный результат.
</a:t>
            </a:r>
            <a:endParaRPr lang="en-US" sz="1023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конкретный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о телефонах в раздевалке Маша сказала, что на встрече класса ей приятнее общаться без экранов. Она вспомнила, как однажды все отвлеклись на уведомления и обсуждение сразу стало короче.
</a:t>
            </a:r>
            <a:endParaRPr lang="en-US" sz="102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делает убеждение понятнее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«мне кажется» помогает мягко начать разговор. Она показывает, что ты высказываешь свою точку зрения, а не объявляешь единственно правильный ответ.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«я вижу это так» полезно, когда тема может вызвать спор. Оно помогает сохранить спокойный тон и не превращать беседу в спор ради победы.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опыт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 моему опыту» делают речь убедительнее. Они показывают, что твоя позиция основана на реальной ситуации, а не только на догадке или чужом мнении.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другого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«возможно, у тебя иначе» оставляет место для различий. Так легче признать, что у другого человека могут быть свои причины и свой взгляд на тему.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помогают звучать уважительно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695" y="2728778"/>
            <a:ext cx="447261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формулировки помогают увидеть, где личная позиция звучит ясно, а где ей не хватает причины или уважительного тона.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трех темах сильная позиция опирается на ясную мысль, понятную причину и уважение к другим.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школьные жизненные ситуации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темы для личной позиции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676" y="1890803"/>
            <a:ext cx="2576414" cy="26018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1: спор с другом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40493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Избегаем обвинений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про «ты всегда» звучит как нападение и сразу ставит собеседника в оборону. Лучше говорить о конкретной ситуации и о том, что важно именно тебе.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13430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границе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спокойно назови свою границу: тебе не нужен спор ради спора. Так ты объясняешь чувство и цель разговора, не обвиняя друга и не раздувая конфликт.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6717" y="1838188"/>
            <a:ext cx="2578233" cy="27050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2: разговор об учебе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понятная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 объясняешь, зачем нужна домашняя работа, собеседник видит ход твоей мысли. Причина делает позицию понятной и показывает, что ты рассуждаешь, а не просто споришь.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282625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обесценивания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 бессмысленность чужого выбора обесценивают человека и его усилия. Спокойная формулировка сохраняет уважение и помогает обсуждать учебу без лишнего напряжения.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385" y="1744050"/>
            <a:ext cx="3239839" cy="28190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3: гаджеты и границы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1872035"/>
            <a:ext cx="2260000" cy="2692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сказать о своем комфорте, разговор звучит честно и спокойно: ты обозначаешь границу без давления на других. Такой тон помогает договориться о правилах встречи.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952080" y="1872035"/>
            <a:ext cx="2260000" cy="2692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ярлыков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про «нормальных людей» делят всех на правильных и неправильных. Вежливее говорить о своих привычках и оставлять другим право поступать по-своему.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Убедительность не зависит от громкости: важнее ясность, объяснение и уважительный тон. Когда все три элемента есть, позицию легче услышать и принять к обсуждению.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ясная позиция, причина и уважительный тон; слабые формулы теряют убедительность из-за резкости, копирования чужих слов или неуверенности.
</a:t>
            </a:r>
            <a:endParaRPr lang="en-US" sz="1317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позицию убедительной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тренировки в классе: от выбора темы к короткой проверке формулировки в паре.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 — объясни — проверь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насколько высказывание звучит спокойно, ясно и уважительно. Чек-лист помогает заметить, чего не хватает: позиции, причины, примера или права другого на собственный взгляд.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пунктов соблюдено, тем точнее и мягче звучит убеждение. Если критерий пропущен, речь становится менее убедительной или слишком резкой.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уважительного высказывания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8776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Признай другой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признания чужого взгляда: это сразу снижает напряжение и показывает, что ты слышишь собеседника. Даже при несогласии можно оставаться доброжелательным и спокойным.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55693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нейтралитет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нейтральные формулы, если мнения расходятся: «Мы можем не совпадать» или «У нас разный опыт». Такие слова помогают продолжить разговор без лишних эмоций.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52608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 за объяснение позиции, даже если не передумал. Это показывает уважение к собеседнику и помогает закончить спор без обиды и резких слов.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поссориться при несогласии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 тему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простую тему из школьной жизни: дружба, правила класса, кружки, оценки или спорт. Чем знакомее ситуация, тем легче найти свое настоящее мнение.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Скажи по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фразу по шаблону: «Я считаю… потому что… например…». Сначала коротко назови позицию, затем объясни ее и добавь конкретный пример.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 упражнение с другой темой и сравни, где фраза получилась яснее. Так становится заметно, как меняются сила аргумента и тон речи.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 трех шагах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свое высказывание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 себя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говорил ли ты о себе, а не о другом человеке. Если фраза начинается с личной позиции, она звучит честнее и спокойнее.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Есть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причина понятна и пример конкретный. Без этого убеждение остается общим и слушателю трудно понять, почему ты так думаешь.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Спокойный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 тон: не было ли в нем давления, насмешки или категоричности. Уважительный тон помогает сохранить разговор и не задеть собеседника.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7178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Есть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Подумай, оставил ли ты другому право на другое мнение. Если да, то высказывание помогает обсуждать вопрос, а не ссориться из-за него.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говори ясно и уважительно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убеждение звучит убедительно, когда в нем есть ясная мысль, понятная причина и уважение к другому человеку. Эта формула помогает говорить уверенно в школе, дома и онлайн.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2026-07-25T20:58:57Z</dcterms:created>
  <dcterms:modified xsi:type="dcterms:W3CDTF">2026-07-25T20:58:57Z</dcterms:modified>
</cp:coreProperties>
</file>