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900" y="2714050"/>
            <a:ext cx="4485000" cy="22643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3255" y="1049979"/>
            <a:ext cx="83586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и наименьшее значения функции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5073" y="3535889"/>
            <a:ext cx="3464100" cy="6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и минимум помогают находить лучшие решения.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53255" y="330995"/>
            <a:ext cx="3786000" cy="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325" y="1888381"/>
            <a:ext cx="3277200" cy="25379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598493"/>
            <a:ext cx="75438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перед началом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3219" y="2463737"/>
            <a:ext cx="32406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уверенно находить экстремумы, нужно помнить про область определения, производную и концы отрезка.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75" y="3543748"/>
            <a:ext cx="315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5225" y="3543748"/>
            <a:ext cx="225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575" y="1929007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0125" y="1929007"/>
            <a:ext cx="360000" cy="36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93875" y="691275"/>
            <a:ext cx="81264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искать максимум и минимум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62175" y="4028500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оптимизация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62175" y="4240575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с участками и фигурами экстремумы позволяют определить наибольшую площадь, периметр или объём при заданных ограничениях.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4807725" y="4028500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и процессы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807725" y="4240575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и технике максимумы и минимумы описывают высоту траектории, температуру, давление и другие величины, которые нужно сравнивать.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464575" y="2413759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выгоды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64575" y="2625834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экономике экстремумы помогают выбрать самый выгодный вариант: сравнить цену, прибыль или стоимость перевозки и принять решение на основе наилучшего результата.
</a:t>
            </a:r>
            <a:endParaRPr lang="en-US" sz="900" dirty="0"/>
          </a:p>
        </p:txBody>
      </p:sp>
      <p:sp>
        <p:nvSpPr>
          <p:cNvPr id="20" name="Text 8"/>
          <p:cNvSpPr txBox="1"/>
          <p:nvPr/>
        </p:nvSpPr>
        <p:spPr>
          <a:xfrm>
            <a:off x="4810125" y="2413759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путь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4810125" y="2625834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движении и маршрутах важно найти минимальное время, расстояние или расход топлива, чтобы построить более быстрый и экономичный путь.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термины: значение и экстремум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591775" y="2470739"/>
            <a:ext cx="2208000" cy="4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значение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91769" y="2958812"/>
            <a:ext cx="22080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функции — это число, которое получает переменная y после подстановки конкретного x. Именно его затем сравнивают с другими значениями.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39579" y="2470739"/>
            <a:ext cx="2208000" cy="4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и значение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9583" y="2958812"/>
            <a:ext cx="22080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различать координату x и само значение f(x): максимумом или минимумом называют именно результат функции, а не только место на оси.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465677" y="2470739"/>
            <a:ext cx="2208000" cy="4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экстремум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465676" y="2958812"/>
            <a:ext cx="22080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Экстремум показывает точку, где функция локально становится выше или ниже соседних значений. Это свойство важно, но оно не всегда говорит о всей функции сразу.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Локальный максимум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2975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Окрестность точки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2975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точку x0 и рассматривают малую окрестность вокруг неё. Если рядом значения функции не превосходят f(x0), точка ведёт себя как вершина.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51025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глобальным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351025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при решении задач важно не ограничиваться одним участком графика. Сначала устанавливают локальный характер точки, а затем проверяют её место среди всех кандидатов.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482000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рядом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482000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Локальный максимум — это не обязательно самый высокий пункт на всём графике. Он может быть лишь лучшим среди ближайших значений, а дальше функция может подняться ещё выше.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Локальный минимум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94550" y="2122250"/>
            <a:ext cx="2360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минимума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94538" y="2561772"/>
            <a:ext cx="2360700" cy="13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некоторой окрестности значения функции не превышают f(x0), точка x0 считается локальным минимумом. На графике это выглядит как дно небольшой впадины.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88600" y="2122250"/>
            <a:ext cx="2360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вывода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88588" y="2561772"/>
            <a:ext cx="2360700" cy="13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локальный минимум полезен для анализа формы графика, но не заменяет поиск абсолютного минимума на всём рассматриваемом промежутке.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391575" y="2122250"/>
            <a:ext cx="2360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только рядом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391563" y="2561772"/>
            <a:ext cx="2360700" cy="13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минимум описывает поведение функции только рядом с выбранной точкой. В других частях графика может существовать ещё более низкое значение.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и абсолютные экстремумы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23075" y="2425305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значения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23075" y="267958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Локальный экстремум сравнивают только с соседними точками, поэтому он характеризует поведение функции в малой окрестности и не требует знания всего графика.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23075" y="3896694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ролей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23075" y="415097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пункт графика может быть и локальным, и абсолютным экстремумом, если среди всех допустимых значений он действительно самый высокий или самый низкий.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820875" y="2425305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область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820875" y="267958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Абсолютный максимум и абсолютный минимум определяются на всей области рассмотрения. Для них важна каждая допустимая точка, а не только ближайшие соседние.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820875" y="3896694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отрезке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820875" y="415097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отрезке [a; b] такие совпадения встречаются часто, но не гарантированы: локальная вершина может оказаться лишь промежуточным результатом среди других кандидатов.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5" y="691275"/>
            <a:ext cx="43569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 отрезке важны концы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69675" y="3805550"/>
            <a:ext cx="2235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точка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9675" y="4163600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рассматривают точку внутри интервала: в ней может появиться локальная вершина или впадина, но это ещё не ответ для всего отрезка.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771700" y="3031475"/>
            <a:ext cx="2235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Левый конец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71700" y="3389500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обязательно проверяют левый конец [a], потому что именно там иногда достигается наибольшее или наименьшее значение функции.
</a:t>
            </a:r>
            <a:endParaRPr lang="en-US" sz="900" dirty="0"/>
          </a:p>
        </p:txBody>
      </p:sp>
      <p:sp>
        <p:nvSpPr>
          <p:cNvPr id="12" name="Text 6"/>
          <p:cNvSpPr txBox="1"/>
          <p:nvPr/>
        </p:nvSpPr>
        <p:spPr>
          <a:xfrm>
            <a:off x="6584825" y="2211075"/>
            <a:ext cx="2235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Правый конец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6584825" y="2569125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сравнивают правый конец [b] и остальные кандидаты: абсолютный экстремум на отрезке может оказаться в любой из этих точек.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831" y="3498420"/>
            <a:ext cx="36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081" y="3498420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32956" y="1880670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93875" y="691275"/>
            <a:ext cx="81264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5C7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Непрерывность на отрезке и существование max/min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5C79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949825" y="4029725"/>
            <a:ext cx="34041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Гарантия существования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949825" y="4267151"/>
            <a:ext cx="34041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непрерывной функции на замкнутом отрезке максимум и минимум обязательно существуют и достигаются в конкретных точках, а не только «приближаются» к ним.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90075" y="4029725"/>
            <a:ext cx="34041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осторожность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790075" y="4267151"/>
            <a:ext cx="34041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функция разрывается или отрезок не замкнут, такая гарантия исчезает. Тогда ответ нужно искать особенно осторожно, не полагаясь на одну формулу.
</a:t>
            </a:r>
            <a:endParaRPr lang="en-US" sz="800" dirty="0"/>
          </a:p>
        </p:txBody>
      </p:sp>
      <p:sp>
        <p:nvSpPr>
          <p:cNvPr id="17" name="Text 6"/>
          <p:cNvSpPr txBox="1"/>
          <p:nvPr/>
        </p:nvSpPr>
        <p:spPr>
          <a:xfrm>
            <a:off x="2869950" y="2411975"/>
            <a:ext cx="34041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2869950" y="2649401"/>
            <a:ext cx="34041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позволяет работать по понятному школьному алгоритму: найти все внутренние кандидаты, затем добавить концы отрезка и сравнить полученные значения.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поиска экстремума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кандидатов: от области определения до сравнения значений.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4" y="1347774"/>
            <a:ext cx="8479500" cy="2293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квадратичная функция на отрезке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53650" y="3954163"/>
            <a:ext cx="25143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вершину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53648" y="4170625"/>
            <a:ext cx="25143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находим вершину параболы: для квадратичной функции она даёт главный кандидат на экстремум. Затем проверяем, попадает ли эта точка в отрезок [0; 5], чтобы не потерять правильный ответ.
</a:t>
            </a:r>
            <a:endParaRPr lang="en-US" sz="791" dirty="0"/>
          </a:p>
        </p:txBody>
      </p:sp>
      <p:sp>
        <p:nvSpPr>
          <p:cNvPr id="13" name="Text 4"/>
          <p:cNvSpPr txBox="1"/>
          <p:nvPr/>
        </p:nvSpPr>
        <p:spPr>
          <a:xfrm>
            <a:off x="6199475" y="3954163"/>
            <a:ext cx="25143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199473" y="4170625"/>
            <a:ext cx="25143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сравнения видно, что наименьшее значение равно -1 и достигается при x=2, а наибольшее равно 8 и достигается при x=5. Именно так работает поиск абсолютных значений на отрезке.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3326562" y="3954163"/>
            <a:ext cx="25143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значения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326560" y="4170625"/>
            <a:ext cx="25143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в функцию три обязательные точки: 0, 2 и 5. Получаем f(0)=3, f(2)=-1, f(5)=8. Уже этого достаточно, чтобы сравнить значения и увидеть крайние результаты.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находить кандидата для параболы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91775" y="2901827"/>
            <a:ext cx="2208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вершины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91775" y="3331075"/>
            <a:ext cx="2208000" cy="12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параболы y=ax²+bx+c удобнее всего сразу вычислить абсциссу вершины по формуле x=-b/(2a). Это экономит время и даёт основной кандидат на экстремум.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39475" y="2901827"/>
            <a:ext cx="2208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концы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39475" y="3331075"/>
            <a:ext cx="2208000" cy="12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сравнивают значения функции в вершине и на концах отрезка. Для параболы именно этот короткий набор точек обычно полностью решает задачу на наибольшее и наименьшее значение.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465625" y="2901827"/>
            <a:ext cx="2208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отрезок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65625" y="3331075"/>
            <a:ext cx="2208000" cy="12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найденное x лежит внутри заданного отрезка, его обязательно включают в список точек для сравнения. Если вершина вне отрезка, она не влияет на абсолютный максимум или минимум.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150" y="1344619"/>
            <a:ext cx="4176000" cy="23000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0325" y="1344619"/>
            <a:ext cx="4176000" cy="230006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8118000" cy="4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дробно-рациональной функцией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9975" y="3907450"/>
            <a:ext cx="3837300" cy="1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на графике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9975" y="4163075"/>
            <a:ext cx="37500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отрезке [0; 5] функция y=(x+1)/(x−2) выглядит обычной только до точки x=2. Здесь в знаменателе появляется ноль, поэтому саму точку нельзя включать в вычисления.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848150" y="3907450"/>
            <a:ext cx="3837300" cy="1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сравнивать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48150" y="4163075"/>
            <a:ext cx="37500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Остаются только допустимые точки области определения и возможные критические точки внутри отрезка. После этого значения при x=0 и x=5 сравнивают отдельно, чтобы не пропустить крайний результат.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4" y="1347774"/>
            <a:ext cx="8479500" cy="2293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где производная не существует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65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Излом графика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5365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внутри отрезка график делает резкий излом, производная в этой точке не существует. Но такую точку всё равно проверяют как кандидата на максимум или минимум.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7530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вместе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7530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остаётся прежним: найти все такие точки, оставить те, что лежат внутри отрезка, и затем сравнить их с концами. Так ничего важного не выпадает из рассмотрения.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3475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73475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с модулем часто меняет направление без гладкости, а выражения с корнем в знаменателе могут создавать особые точки. Их нельзя игнорировать при поиске абсолютных значений.
</a:t>
            </a:r>
            <a:endParaRPr lang="en-US" sz="746" dirty="0"/>
          </a:p>
        </p:txBody>
      </p:sp>
      <p:sp>
        <p:nvSpPr>
          <p:cNvPr id="18" name="Text 8"/>
          <p:cNvSpPr txBox="1"/>
          <p:nvPr/>
        </p:nvSpPr>
        <p:spPr>
          <a:xfrm>
            <a:off x="259420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Вертикальный наклон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9420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касательная тоже делает производную неопределённой. По этой причине точка с бесконечно большим наклоном включается в список значений, которые нужно сравнить с остальными.
</a:t>
            </a:r>
            <a:endParaRPr lang="en-US" sz="7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3470" y="2501025"/>
            <a:ext cx="5896960" cy="195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в кандидатах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53250" y="4525325"/>
            <a:ext cx="83586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квадратичной функцией на отрезке [0; 5]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532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удобно собрать все точки, которые могут дать ответ: внутренние кандидаты и границы отрезка. После этого достаточно сравнить числовые значения функции.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361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 — 8, наименьшее — -1.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экстремума с ростом и убыванием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591775" y="2470739"/>
            <a:ext cx="2208000" cy="4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Участок роста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91769" y="2958812"/>
            <a:ext cx="22080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функция возрастает, каждое следующее значение y больше предыдущего. Поэтому на таком участке максимум обычно ищут ближе к правой границе, если она входит в область рассмотрения.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39579" y="2470739"/>
            <a:ext cx="2208000" cy="4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Разбиваем поведение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9583" y="2958812"/>
            <a:ext cx="22080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одном отрезке есть и рост, и убывание, полезно разбить его на части. Тогда видно, в какой зоне функция поднимается, а в какой опускается, без лишних вычислений.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465677" y="2470739"/>
            <a:ext cx="2208000" cy="4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Участок убывания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465676" y="2958812"/>
            <a:ext cx="22080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убывающем интервале ситуация обратная: чем больше x, тем меньше f(x). Это сразу подсказывает, где вероятнее расположится минимум, особенно при работе на отрезке.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693875" y="691275"/>
            <a:ext cx="8126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методы: первая и вторая производная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332171" y="3488950"/>
            <a:ext cx="3450295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Знак производной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3895725"/>
            <a:ext cx="3450295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 знак первой производной. Если f'(x)&gt;0, функция возрастает; если f'(x)&lt;0, убывает. Это быстро показывает общий характер поведения графика.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026721" y="3488950"/>
            <a:ext cx="3450295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кривизны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4026729" y="3895725"/>
            <a:ext cx="3450295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используют вторую производную, чтобы уточнить форму графика. Если f''(x)&lt;0, график вогнут вниз; если f''(x)&gt;0, вогнут вверх.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1675721" y="1888325"/>
            <a:ext cx="3450295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Смена знака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1675725" y="2295150"/>
            <a:ext cx="3450295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ищут точки, где знак меняется. Переход от плюса к минусу означает максимум, а от минуса к плюсу — минимум. Здесь важно не ограничиваться только алгебраической формулой.
</a:t>
            </a:r>
            <a:endParaRPr lang="en-US" sz="1000" dirty="0"/>
          </a:p>
        </p:txBody>
      </p:sp>
      <p:sp>
        <p:nvSpPr>
          <p:cNvPr id="13" name="Text 8"/>
          <p:cNvSpPr txBox="1"/>
          <p:nvPr/>
        </p:nvSpPr>
        <p:spPr>
          <a:xfrm>
            <a:off x="5370271" y="1888325"/>
            <a:ext cx="3450295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Итоговая проверка
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5370278" y="2295150"/>
            <a:ext cx="3450295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оба признака дополняют друг друга: первая производная показывает рост и убывание, а вторая помогает понять, насколько уверенно найденный экстремум действительно соответствует вершине или впадине.
</a:t>
            </a:r>
            <a:endParaRPr lang="en-US" sz="9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150" y="1425465"/>
            <a:ext cx="4060500" cy="1970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0050" y="2720365"/>
            <a:ext cx="4060500" cy="197077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 расчёт: одно решение двумя способами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93875" y="3566225"/>
            <a:ext cx="35553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сразу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93875" y="3968450"/>
            <a:ext cx="3555300" cy="6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видно, что к правому концу отрезка график поднимается выше всего, а внутри есть понижение, похожее на локальную впадину. Такой взгляд помогает быстро выделить кандидатов, но не заменяет вычисления.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870775" y="1539025"/>
            <a:ext cx="35553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подтверждает расчёт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70775" y="1941250"/>
            <a:ext cx="3555300" cy="6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значения функции считают в найденных точках и на границах отрезка. Только после этого можно уверенно сказать, где действительно расположен абсолютный максимум и где находится минимум.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425312"/>
            <a:ext cx="8239800" cy="2116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поиске max и min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53250" y="3680750"/>
            <a:ext cx="1515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Игнорируют границы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53250" y="3997700"/>
            <a:ext cx="1515600" cy="5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забыть проверить концы отрезка. Тогда можно получить правильные промежуточные вычисления, но всё равно потерять настоящий абсолютный максимум или минимум.
</a:t>
            </a:r>
            <a:endParaRPr lang="en-US" sz="679" dirty="0"/>
          </a:p>
        </p:txBody>
      </p:sp>
      <p:sp>
        <p:nvSpPr>
          <p:cNvPr id="15" name="Text 4"/>
          <p:cNvSpPr txBox="1"/>
          <p:nvPr/>
        </p:nvSpPr>
        <p:spPr>
          <a:xfrm>
            <a:off x="7175150" y="3680750"/>
            <a:ext cx="1515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не то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7175150" y="3997700"/>
            <a:ext cx="1515600" cy="5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сравнивать нужно не x, а именно значения f(x). Наибольшее число аргумента ничего не говорит о величине функции и часто приводит к неверному выводу.
</a:t>
            </a:r>
            <a:endParaRPr lang="en-US" sz="700" dirty="0"/>
          </a:p>
        </p:txBody>
      </p:sp>
      <p:sp>
        <p:nvSpPr>
          <p:cNvPr id="17" name="Text 6"/>
          <p:cNvSpPr txBox="1"/>
          <p:nvPr/>
        </p:nvSpPr>
        <p:spPr>
          <a:xfrm>
            <a:off x="5494675" y="3680750"/>
            <a:ext cx="1515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особые точки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5494675" y="3997700"/>
            <a:ext cx="1515600" cy="5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не учитывать точки, где производная не существует. Для модуля, излома или вертикальной касательной такие точки могут оказаться решающими.
</a:t>
            </a:r>
            <a:endParaRPr lang="en-US" sz="700" dirty="0"/>
          </a:p>
        </p:txBody>
      </p:sp>
      <p:sp>
        <p:nvSpPr>
          <p:cNvPr id="19" name="Text 8"/>
          <p:cNvSpPr txBox="1"/>
          <p:nvPr/>
        </p:nvSpPr>
        <p:spPr>
          <a:xfrm>
            <a:off x="3814200" y="3680750"/>
            <a:ext cx="1515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запрещённую точку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3814200" y="3997700"/>
            <a:ext cx="1515600" cy="5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 подставлять в таблицу точку, которая не входит в область определения. Если выражение не имеет смысла, значение функции в ней просто отсутствует.
</a:t>
            </a:r>
            <a:endParaRPr lang="en-US" sz="700" dirty="0"/>
          </a:p>
        </p:txBody>
      </p:sp>
      <p:sp>
        <p:nvSpPr>
          <p:cNvPr id="21" name="Text 10"/>
          <p:cNvSpPr txBox="1"/>
          <p:nvPr/>
        </p:nvSpPr>
        <p:spPr>
          <a:xfrm>
            <a:off x="2133725" y="3680750"/>
            <a:ext cx="1515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виды экстремумов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2133725" y="3997700"/>
            <a:ext cx="1515600" cy="5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локальный экстремум с абсолютным и принимают ближайший «холм» за окончательный ответ. На отрезке этого недостаточно: нужно сравнить все кандидатные точки.
</a:t>
            </a:r>
            <a:endParaRPr lang="en-US" sz="69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3250" y="558875"/>
            <a:ext cx="5079600" cy="17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как уверенно находить max и min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55750" y="3222900"/>
            <a:ext cx="37026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надёжно найти максимум и минимум, нужно пройти весь алгоритм без пропусков: область определения, кандидаты, концы отрезка и сравнение значений. Тогда ответ будет не случайным, а обоснованным.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2026-07-25T09:31:43Z</dcterms:created>
  <dcterms:modified xsi:type="dcterms:W3CDTF">2026-07-25T09:31:43Z</dcterms:modified>
</cp:coreProperties>
</file>