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рассеянные и шаровые звёздные скопления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типа звёздных скоплений в Млечном Пути и их астрономическое значение.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важность изучения звёздных скоплений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Мессье и Гершеля XVIII века заложили основу классификации звездных скоплений, служащих лабораториями для понимания эволюции звёзд и строения Галактики. Они помогают измерять космические расстояния и изучать историю Вселенной.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характерные особенности скоплений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объединение предоставляет уникальную возможность для изучения звёзд одного поколения и их распределения по массе и стадии развития.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гравитационных сил внутри галактики скопления со временем распадаются, отражая динамические процессы в космическом окружении.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скопление — гравитационно связанная группа звёзд, образовавшихся из одного газового облака с близким возрастом и химическим составом.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рассеянных скоплений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включают от нескольких десятков до нескольких тысяч молодых звёзд, часто горячих и светящихся. Их размеры обычно не превышают 10 световых лет.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Плеяды и Гиады в созвездии Тельца, где звёзды расположены относительно неупорядоченно, что отражает раннюю стадию их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шаровых скоплений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Многотысячные участники с плотной структурой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содержат от сотен тысяч до миллиона звёзд, концентрированных в сферической форме с максимальной плотностью в центре, что обеспечивает их стабильность на протяжении миллиардов лет.
</a:t>
            </a:r>
            <a:endParaRPr lang="en-US" sz="1203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пример крупного скопления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скопления считаются одними из старейших объектов Галактики, с возрастом до 13 миллиардов лет. Омега Центавра — самый крупный представитель в Млечном Пути, демонстрирующий сложную структуру и богатый химический состав.
</a:t>
            </a:r>
            <a:endParaRPr lang="en-US" sz="11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32038"/>
            <a:ext cx="4225529" cy="14527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рассеянных и шаровых скоплений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характеристики двух типов скоплений в нашей Галактике.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значительно крупнее, старше и плотнее, чем рассеянные; они обитают за пределами галактического диска.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скоплений в Галактике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расположены в основном в плоскости диска Млечного Пути, преимущественно в спиральных рукавах, где активно звёздообразование.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следуют орбитам близким к плоскости галактики, что обусловлено их молодой природой и формированием в плотных газовых областях.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формируют сферическую оболочку — гало, окружающее галактический центр, благодаря чему они равномерно распределены в трёх измерениях пространства.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шаровых скоплений часто эксцентричны и наклонены по отношению к плоскости диска, отражая их древнее происхождение и динамическую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особенности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 рассеянных скоплениях содержат повышенное количество тяжёлых элементов, что свидетельствует об их относительной молодости и образовании из обогащённого газа.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состоят преимущественно из старых звёзд с низкой металличностью, указывающей на ранние этапы формирования Галактики.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 химическом составе отражает временную эволюцию космических процессов и позволяет классифицировать звездные поколения.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Возрастное распределение звёздных скоплений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показывает яркое разделение между молодыми рассеянными и древними шаровыми скоплениями.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— ключ к изучению ранней Вселенной, рассеянные отражают более недавнее звёздообразование.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рассеянное скопление Плеяды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Плеяды состоят из более 800 звёзд разной массы, видимы невооружённым глазом и имеют возраст около 100 миллионов лет.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Плеяд заметна отражательная туманность — остатки газового облака, из которого сформировались их звёзды, расположенные на расстоянии около 440 световых лет.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Углублённый взгляд на скопление М13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Массивность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М13 содержит более 300 тысяч звезд, плотно упакованных в сферическую форму диаметром около 150 световых лет. Его центральная часть наиболее яркая и плотная, что свидетельствует о сильных гравитационных взаимодействиях внутри.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местоположение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М13 оценивается в 12 миллиардов лет, что делает его одним из древнейших объектов Млечного Пути. Расстояние до Земли составляет приблизительно 25 тысяч световых лет, что позволяет наблюдать скопление даже в любительские телескопы.
</a:t>
            </a:r>
            <a:endParaRPr lang="en-US" sz="13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формирования рассеянных скоплений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начинается с гравитационного сжатия крупных молекулярных облаков, приводящего к концентрации вещества и запуску процессов звёздообразования.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волны от сверхновых или облачные столкновения стимулируют активное сжатие и фрагментацию газа, создавая условия для рождения многочисленных молодых звёзд.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формируются рассеянные скопления, включающие молодые горячие звёзды, продолжая эволюцию внутри спиральных рукавов галактики.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формирования шаровых скоплений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этапе массивные газовые облака начинают сжиматься в пределах протогалактического диска, закладывая основу для будущих шаровых скоплений.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звёздообразование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этап характеризуется интенсивной рождаемостью звёзд, приводящей к высокой центральной плотности и формированию стабильной структуры.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сохраняют структурную целостность благодаря крепкой гравитационной связи, что обеспечивает их долговечность в течение миллиардов лет.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настоящее время процесс образования новых шаровых скоплений практически не наблюдается, их численность остаётся стабильной.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звёзд в скоплениях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скоплений и их звездного населения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эволюция рассеянных скоплений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Прохождение через плоскость Млечного Пути и взаимодействие с межзвёздной средой ускоряют потерю звезд и растяжение скопления в пространстве.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теряют связанность, что ведёт к образованию полупрозрачных звёздных ассоциаций и постепенному исчезновению.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гравитационных возмущений от проходящих звезд и галактических структур рассеянные скопления постепенно распадаются в течение 100–300 миллионов лет.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~150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150 шаровых скоплений известно в Млечном Пути, и каждое из них представляет собой древнейший духовный объект с возрастом более 10 миллиардов лет.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 и наблюдательные данные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значительная численность демонстрирует высокий уровень устойчивости и важность данных объектов для изучения ранней истории галактики.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звёздных скоплений в астрофизику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теорий звёздной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служат естественными лабораториями, где можно проверить модели эволюции звёзд, поскольку их звёзды имеют общий возраст и химический состав.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Калибровка галактических моделей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скоплений позволяет уточнить структуру и возраст Млечного Пути, а также создать точные шкалы расстояний и химической эволюции, использующиеся в астрономии.
</a:t>
            </a:r>
            <a:endParaRPr lang="en-US" sz="13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и поиск внеземных планет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рассеянных скоплениях, например в NGC 6811, обнаружены экзопланеты Kepler-66b и Kepler-67b, что расширяет представление о возможных местах формирования планет.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открытия подтверждают, что даже в условиях плотного звездного окружения возможно зарождение и сохранение планетных систем, привлекая внимание к потенциальной обитаемости.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исследования звёздных скоплений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спектроскопические обзоры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 спектроскопическим наблюдениям позволят глубже изучить химический состав и возрастные характеристики различных скоплений.
</a:t>
            </a:r>
            <a:endParaRPr lang="en-US" sz="1278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карт Млечного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Преимущественное повышение точности данных даст возможность лучше понять эволюцию нашей галактики и структуру её спиральных рукавов.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миссии Gaia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Gaia значительно улучшает точность измерений расстояний и движений звёзд в скоплениях, расширяя знания о динамике и структуре.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звёздных скоплений в понимании Вселенной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— важные объекты для изучения эволюции звёзд и структуры галактики. Они помогают углубить знания о нашей Вселенной и открывают новые возможности для поиска жизни за её пределами.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2026-05-07T23:42:18Z</dcterms:created>
  <dcterms:modified xsi:type="dcterms:W3CDTF">2026-05-07T23:42:18Z</dcterms:modified>
</cp:coreProperties>
</file>