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римской истории: ключевые темы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история Рима: мифы, общество, армия, семья и политические перемены.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VIII веке до н.э. Рим возник на Апеннинском полуострове у реки Тибр. Удобное расположение способствовало защите и торговле. Латиняне, сабины и этруски объединились, заложив культурный и социальный фундамент будущего государства.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народы — основа Римской цивилизации
</a:t>
            </a:r>
            <a:endParaRPr lang="en-US" sz="2269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Ромуле и Реме: начало великого города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близнецов, воспитанных волчицей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и Рем — сыновья царя и бога Марса, были оставлены на волю судьбы. Их вскормила волчица, что стало символом силы и выносливости. Этот миф подчёркивает уникальность и судьбу основателей Рима.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Рима 21 апреля 753 года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стал первым царём после убийства брата. Именно в этот день традиционно отмечается основание города, символизируя начало великой цивилизации и новую эпоху в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Палатинском холме обнаружены поселения IX—VIII веков до н. э. с остатками жилищ и керамики, доказывающие древность Рима.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 история: реально найденные свидетельства
</a:t>
            </a:r>
            <a:endParaRPr lang="en-US" sz="2067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видят в легендах отражение реальных событий: объединение племён ради защиты и торговли, что подтверждает историческую основу мифа о Ромуле и Реме.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состоял из старейшин-патрициев, управлявших советом и поддерживавших порядок в обществе.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власти в раннем Риме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 собиралось для обсуждения важных решений и избрания представителей, отражая начало демократических элементов.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царей введена республика с выборными консулами и чиновниками, что ограничивало концентрацию власти в одиночных руках.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228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8281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царей Рима: личности и заслуги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— легендарный основатель и первый царь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заложил основы города и установил первые законы. Его личность становится символом могущества и величия Рима.
</a:t>
            </a:r>
            <a:endParaRPr lang="en-US" sz="1106" dirty="0"/>
          </a:p>
        </p:txBody>
      </p:sp>
      <p:sp>
        <p:nvSpPr>
          <p:cNvPr id="15" name="Text 3"/>
          <p:cNvSpPr txBox="1"/>
          <p:nvPr/>
        </p:nvSpPr>
        <p:spPr>
          <a:xfrm>
            <a:off x="2618185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Нума Помпилий — реформатор и религиозный лидер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важные религиозные обряды и укрепил моральный дух общества, способствуя социальной стабильности.
</a:t>
            </a:r>
            <a:endParaRPr lang="en-US" sz="1135" dirty="0"/>
          </a:p>
        </p:txBody>
      </p:sp>
      <p:sp>
        <p:nvSpPr>
          <p:cNvPr id="16" name="Text 4"/>
          <p:cNvSpPr txBox="1"/>
          <p:nvPr/>
        </p:nvSpPr>
        <p:spPr>
          <a:xfrm>
            <a:off x="4790736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Тулл Гостилий — воинственный правитель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Прославился военными победами и расширением территорий, укрепив могущество Рима на ранних этапах.
</a:t>
            </a:r>
            <a:endParaRPr lang="en-US" sz="1106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Тарквиний Гордый — последний царь и причина падения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Жестокое правление вызвало недовольство, что привело к его свержению и основанию республики.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509 году до н. э. последний царь был свергнут, и установлена республика с двумя консулами, избираемыми на год. Эта система предотвращала тиранию.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монархии к республике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стал ведущим советом, регулирующим управление. Новая форма правления обеспечивала баланс власти и развитием политических институтов.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— потомки древних знатных родов, обладали властью и ключевыми должностями, доминировали в политике и экономике.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 обществе: патриции и плебеи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— свободные граждане без дворянского происхождения, изначально лишённые многих прав, боролись за расширение участия в управлении.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жёстко защищали свои привилегии и политический статус во имя сохранения порядка и влияния.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 и стремление к справедливости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требовали равных прав и возможностей, что вылилось в продолжительные столкновения и давление на правящую элиту.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конфликты стимулировали реформы и создание новых институтов, обеспечивающих защиту интересов всех слоёв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494 году до н. э. учреждена должность народного трибуна — защитника прав плебеев с правом вето.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их влияние на Римское общество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XII таблиц закрепили нормы гражданского права, повысив прозрачность и справедливость в судах.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постепенно получили доступ к магистратурам и участию в управлении, снижая социальную напряжённость.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способствовали укреплению единства и стабильности, заложив основу республиканского устройства.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принесли новые архитектурные элементы в Рим, включая арки и сложные системы канализации, что значительно улучшило городскую инфраструктуру раннего Рима.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этрусков на формирование Рима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восприняли от этрусков систему письменности и религиозные обряды, которые обогатили культурный и духовный облик древнего города.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Этрусские цари управляли Римом до создания республики, передав множество аристократических традиций и церемоний, ставших частью римской элиты.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богами в римском пантеоне были Юпитер, Марс и Веста, чьё поклонение играло центральную роль в жизни граждан.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религия и её влияние на общество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религиозные традиции, включая домашние алтари, поддерживали духовность и единство внутри каждой римской семьи.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Жрецы-понтифики следили за правильным проведением культовых обрядов, укрепляя связи между богами и обществом.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такие как Луперкалии и Сатурналии, служили поводом для объединения жителей и поддержания общественного порядка.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было основой экономики: римляне выращивали пшеницу, виноград и оливки для собственного потребления и торговли.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раннего Рима: основные занятия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Развивалось скотоводство и ремёсла, включая изготовление керамики и бронзовых предметов, что поддерживало местный рынок и обмен.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соседними народами и регионами Средиземноморья оказывала значительное влияние на экономический рост и развитие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повседневная жизнь римлян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отца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древнеримской семье глава семьи — pater familias — обладал полной властью, заботясь о благополучии и дисциплине домочадцев. Его слово было законом, и именно он отвечал за социальный статус семьи.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ранних лет учились основам письма, счёта и труду. Образование проходило дома, чаще всего под руководством родителей или учителей, формируя будущих граждан и хранителей традиций.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семьи носили простую одежду — туники и тоги. В рацион входили хлеб, оливки, овощи и фрукты, что отражало уровень жизни и доступность продуктов в городских условиях.
</a:t>
            </a:r>
            <a:endParaRPr lang="en-US" sz="1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направлялось на развитие чувства долга и уважения к семье, формируя дисциплину и мужество с раннего возраста.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воспитание в римском обществе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обучение начиналось с детства, когда мальчики учились владеть оружием и осваивали тактики, готовясь к службе в легионе.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памяти предков и семейные традиции поддерживали гордость за род и формировали чувство принадлежности к великому обществу.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прочные дороги, связывавшие город с другими поселениями, что облегчало перемещение людей и товаров по территории.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Инфраструктура: дороги, мосты, форумы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служили центрами общественной жизни и торговли, а развитые водопроводные системы обеспечивали город водой, улучшая санитарные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легион: вооружение и тактика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легионеров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Легионеры были вооружены гладиусом, скутумом и копьём, что обеспечивало эффективную защиту и нападение в бою. Снаряжение было прочным и удобным для боя.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боевого построения, включая тестудо, позволяла солдатам создавать защитный щитовой купол. Строгая дисциплина и чёткое командование обеспечивали успех на поле боя.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войны раннего Рима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н.э.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начал военные столкновения с соседними латинянами и сабинами, защищая свои территории и постепенно расширяя влияние.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до н.э.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Продолжались войны с этрусками, которые стали важным противником и одновременно вдохновением в военной организации.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н.э.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свержения царей республики начались кампании по укреплению власти и созданию союзов с соседними племенами.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 до н.э.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привели к расширению границ и основанию новых поселений, что способствовало увеличению числа граждан и стабильности.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0" y="2062443"/>
            <a:ext cx="3792600" cy="27592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550" y="1324425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раннего Рима развивалась под влиянием латинских, этрусских и греческих традиций, что обогащало язык и искусство.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римской культуры и традиций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98550" y="3111600"/>
            <a:ext cx="3117000" cy="151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игры и общественные мероприятия на форумах играли важную роль в передаче традиций и создании общей идентичности горожан.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Закладывание основ великой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история Рима сочетает мифы и реалии, сформировав политические и культурные основы, которые обеспечили будущее могущества и развитие города-государства.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2026-05-10T11:31:31Z</dcterms:created>
  <dcterms:modified xsi:type="dcterms:W3CDTF">2026-05-10T11:31:31Z</dcterms:modified>
</cp:coreProperties>
</file>