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11. Приём деления на круглые десятки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десятки быстро, точно и без лишних хлопот.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круглые десятки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встречаются в задачах про предметы, которые удобно считать сразу пачками. У них в конце стоит 0, поэтому их легко заметить и разделить на равные группы.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удобно узнавать по нулю в конце и быстро превращать в десятки.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математике, 4 класс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один десяток и основа для всех круглых чисел.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его десятки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запись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40 означает четыре десятка, а 70 — семь десятков. Ноль в конце показывает, что число составлено из десятков.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не только цифры, но и десятки, примеры решаются быстрее. Это особенно удобно при делении на круглые десятки.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деления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надо понять, сколько десятков в первом числе. Потом так же находят десятки во втором числе и делят их между собой.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80 : 20 превращается в 8 : 2, а 90 : 30 — в 9 : 3. Становится ясно, сколько групп получится.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60 : 10, то это 6 : 1. Значит, ответ равен 6, потому что один десяток помещается в шестидесятке шесть раз.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примера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Читаю пример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смотрю на запись и замечаю числа с нулём в конце. Это подсказывает, что работаю с десятками.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Делю десятки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делю десятки на десятки. В примере 60 : 20 получается 6 : 2, а значит, ответ равен 3.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Нахожу десятки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Определяю, сколько десятков спрятано в каждом числе. Так 60 становится 6 десятками, а 20 — 2 десятками.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Проверяю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проверяю умножением. Если 3 · 20 = 60, значит, пример решён верно и можно улыбнуться.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примера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решать деление на круглые десятки.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 остатка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: 10 = 2 и 30 : 10 = 3. В таких примерах один десяток удобно делится на другой, поэтому ответ получается сразу и без остатка.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: 20 = 2, 60 : 30 = 2 и 80 : 40 = 2. Здесь числа делятся на равные группы, как аккуратные пачки карандашей.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сначала смотрят на десятки, а не на отдельные цифры. Это помогает не запутаться и не придумывать лишних действий.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деление ровное, ответ всегда выражается целым числом. Для урока это очень удобно: пример решается быстро, а голова остаётся спокойной.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нули не считают отдельно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конце не означает отдельное число для деления. Он только показывает, сколько десятков получилось в записи, и помогает их увидеть.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40 : 20 — это 4 десятка, разделённые на 2 десятка. Поэтому ответ равен 2, а не как-нибудь иначе.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только на цифры и забыть про десятки, легко ошибиться. Сначала нужно понять число десятков, а потом уже писать ответ.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этот приём удобен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идёт быстро, потому что не нужно считать каждый предмет по одному. Десятки помогают сразу увидеть ответ и не тратить силы на длинный перебор.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простое: сначала десятки, потом деление. Такой порядок быстро становится привычным, а примеры перестают казаться сложными и пугающими.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устном счёте этот приём особенно полезен. Можно быстро назвать десятки, получить ответ и даже успеть проверить его умножением, как настоящий математический детектив.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умножением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80 : 20 = 4, потому что 4 · 20 = 80. Так же проверяется 90 : 30 = 3: 3 · 30 = 90. Умножение подтверждает правильность ответа.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проверка особенно удобна в устном счёте. Она помогает не спешить, замечать ошибки и чувствовать себя увереннее, когда работаешь с круглыми десятками.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всегда полезно сделать обратное действие: умножить ответ на делитель. Если результат совпал с исходным числом, значит пример решён верно и без лишних сомнений.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картинке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30 яблок, аккуратно разложенных по 10 штук в три корзины. Тогда сразу видно: 30 : 10 = 3. Картинка помогает увидеть не отдельные яблоки, а готовые равные группы.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в коробках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удобный пример — 40 конфет, которые разложили в 2 коробки по 20. Здесь легко понять, что 40 : 20 = 2. Такой сюжет делает деление наглядным и почти как маленькую загадку с подарками.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забывает, что 60 — это не просто цифры 6 и 0, а 6 десятков. Из-за этого ответ может получиться неверным уже в самом начале.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пытаться делить только нули или менять числа местами наугад. В выражении 60 : 20 так делать нельзя, потому что важны оба числа целиком.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 заметить, что пример не делится нацело. Тогда нужно внимательно проверить, можно ли разделить десятки без остатка, а не угадывать ответ.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каждый раз мысленно называть десятки: 40 — это 4 десятка, 20 — это 2 десятка. Такой шаг спасает от путаницы.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простого к уверенному счёту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: 10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самого лёгкого примера. Нужно увидеть 2 десятка и понять, что один десяток входит в них два раза.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: 10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тренируем деление на 10. В числе 30 уже 3 десятка, значит ответ получается сразу: 3.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: 20 и 50 : 10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примеры становятся чуть интереснее. Здесь важно не торопиться и сначала назвать количество десятков в каждом числе.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: 30, 80 : 20, 90 : 30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последнем шаге закрепляем навык на похожих примерах. После такой тренировки десятки считаются быстро, как по щелчку.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правильный ответ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не перепутать числа и проверить, делится ли пример нацело.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помогает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Знаю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известно, что 3 · 20 = 60, то деление сразу становится понятным. Нужно лишь вспомнить, какое число умножали на 20, чтобы получить 60.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таблица умножения хорошо выучена, примеры на круглые десятки решаются почти мгновенно. Это экономит время и делает устный счёт намного спокойнее.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связаны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работают как две стороны одной медали. Одно действие помогает проверить другое, поэтому ответ получается не случайно, а по правилу.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про конфеты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40 конфет. Она хочет разложить их по 20 конфет в коробку, чтобы всем хватило поровну. Получается всего 2 одинаковые коробки, и это легко увидеть на картинке.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если Маша разделит 40 конфет между 4 друзьями, каждый получит по 10. Так один и тот же запас конфет помогает увидеть два разных вида деления без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решения примеров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порядок действий помогает решать примеры с круглыми десятками спокойно и без спешки.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всегда заканчиваются нулём, поэтому их удобно сразу узнавать в примере. Это помогает быстро понять, сколько десятков скрыто в числе, и не теряться.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нужно работать именно с десятками, а не с отдельными нулями. Например, 60 : 20 — это 6 десятков, разделённые на 2 десятка, то есть 3.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ответ полезно проверить умножением. Если проверка совпадает, значит вычисление верное. Такой способ делает счёт надёжным и помогает не бояться примеров.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десятков — к быстрому ответу!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делить круглые десятки, замечать количество десятков и проверять ответ умножением. Теперь примеры становятся понятными, а счёт — быстрым и уверенным.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2026-05-24T10:58:46Z</dcterms:created>
  <dcterms:modified xsi:type="dcterms:W3CDTF">2026-05-24T10:58:46Z</dcterms:modified>
</cp:coreProperties>
</file>