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общая картина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крови, лимфы и тканевой жидкости — основа жизни клеток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Клод Бернар сформулировал понятие внутренней среды, обозначая стабильные условия внутри организма. Сегодня её изучают как ключ к обмену веществ, защите и поддержанию здоровья.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внутренней среды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крови у подростков обычно составляет от 4 до 5 литров, что важно для эффективного переноса веществ и поддержания жизнедеятельности.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клеточных форменных элементов, таких как эритроциты, лейкоциты и тромбоциты, что обеспечивает её многогранные задачи.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транспорта, кровь участвует в регуляции температуры тела, кислотно-щелочного баланса и защите от инфекций.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крови включают транспорт кислорода и углекислого газа, питательных веществ к клеткам и удаление продуктов обмена.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состав, объём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состоит преимущественно из воды (90-92%) и белков (7-8%), таких как альбумины, глобулины и фибриноген, а также ионы, глюкозу и гормоны. Эти компоненты поддерживают обмен и реакцию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растворяет питательные вещества и продукты обмена, регулирует осмотическое давление и обеспечивает транспорт важнейших веществ ко всем тканям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9147"/>
            <a:ext cx="4063200" cy="2151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обеспечивают ключевые функции крови; их число меняется под влиянием здоровья и физических нагрузок.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форменных элементов варьируется при болезнях и нагрузках, отражая состояние организма.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 человека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крови: характеристики и количество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 и питательные вещества к интенсивно делящимся клеткам растущего организма, поддерживая их развитие и обновление.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температуру тела и способствует удалению углекислого газа и токсинов, обеспечивая оптимальные условия для биохимических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Балансирует концентрацию солей и сахара, что особенно важно в период повышенного обмена веществ у детей и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крови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в основном воду, лимфоциты и небольшое количество белков. Она играет важную роль в защите от инфекций, обеспечивая иммунный ответ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защита организма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Формируясь из тканевой жидкости, лимфа возвращает белки и жидкость обратно в кровоток, поддерживая объем циркулирующей жидкости и равновесие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транспорт жидкости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переносит жиры, всосанные в кишечнике, обеспечивая их поступление в кровеносную систему для использования организмом.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жиров из кишечника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Лимфа: строение и функции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оснащены клапанами, которые обеспечивают одностороннее движение лимфы к узлам, предотвращая обратный ток.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задерживая и уничтожая бактерии, вирусы и другие вредные вещества, поддерживая иммунитет.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лимфы активируется мышечными сокращениями, дыханием и пульсацией артерий, что помогает эффективному очищению тканей.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лимфы и роль лимфатических узлов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2020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по составу близка к плазме, но почти не содержит крупных белков и клеток, что облегчает обмен в тканях.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объясняют специализацию жидкостей: кровь — транспорт и защита, лимфа — фильтрация и иммунитет, тканевая жидкость — обмен веществ.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крови, лимфы и тканевой жидкости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образует основную среду для обмена веществ между кровью и клетками, поддерживая их жизнедеятельность.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объёма клеток окружает тканевая жидкость, обеспечивая их питанием и удалением продуктов обмена.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2019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69697"/>
            <a:ext cx="4063200" cy="2151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человека, 2020 г.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функции крови, лимфы и тканевой жидкости. Совместная работа этих жидкостей обеспечивает равновесие и нормальное функционирование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взаимодействие внутренних жидкостей поддерживает стабильность внутренней среды и здоровье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функций компонентов внутренней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поддержание стабильных условий во внутренней среде организма, таких как температура, концентрация ионов и уровень глюкозы. Это необходимо для оптимальной работы клеток и органов.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 тканевая жидкость совместно регулируют важные параметры, включая рН и водно-солевой баланс. Нарушение этого равновесия ведет к сбоям в работе организма и развитию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постоянных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формирует все типы кровяных клеток: эритроциты, лейкоциты и тромбоциты, обеспечивая обновление крови и стабильность её состава.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этими органами влияют на способность крови выполнять свои функции, приводя к снижению иммунитета и нарушению транспорта кислорода.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разрушает старые и повреждённые эритроциты, а также участвует в иммунных реакциях, поддерживая защитные функции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и селезёнка — органы кроветворения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организм, поглощая и уничтожая вредные микроорганизмы через процесс фагоцитоза. Они также синтезируют антитела для нейтрализации инфекций и формируют иммунологическую память.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инфекционных заболеваниях количество лейкоцитов увеличивается для борьбы с патогенами. В подростковом возрасте иммунная система еще развивается и совершенствуется.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функции лейкоцитов в защите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гемоглобина отражает кислородную емкость крови. Его дефицит ведет к анемии и снижению работоспособности.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120-160 г/л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нормальный диапазон содержания гемоглобина у подростков, обеспечивающий эффективный перенос кислорода к тканям организма.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2021 г.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под ред. Иванова, 2022 г.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Указанные показатели колеблются в зависимости от пола, возраста и физической активности подростков, отражая индивидуальные особенности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нормы позволяют своевременно выявлять отклонения и поддерживать здоровье крови, особенно в период роста.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показатели крови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первыми реагируют на повреждения сосудов, создавая временную пробку для остановки кровотечения.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Фибриноген превращается в фибрин, который формирует прочную сеть, стабилизируя тромб и обеспечивая надежное закрытие ранки.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тромбоцитов повышает риск кровотечений и образованию синяков даже при легких травмах, что требует контроля состояния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свертывания регулируется многими факторами, обеспечивая баланс между остановкой кровотечения и предупреждением тромбозов.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 и роль тромбоцитов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кровь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занятий спортом увеличивается объём циркулирующей крови и потребность в кислороде. Благодаря этому организм лучше справляется с нагрузками и быстрее восстанавливается после усилий.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обезвоживания на внутренние жидкости
</a:t>
            </a:r>
            <a:endParaRPr lang="en-US" sz="1325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приводит к сгущению крови, ухудшению обмена веществ и снижению защитных функций организма. Очень важно поддерживать водный баланс, особенно в жаркую погоду и при высокой активности.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внешней среды на внутреннюю среду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уровня эритроцитов или гемоглобина, что вызывает кислородное голодание тканей и выраженную слабость.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опасное заболевание, при котором нарушается контроль за ростом лейкоцитов, приводя к ослаблению иммунитета и серьезным осложнениям.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Лимфедема возникает при нарушении оттока лимфы, вызывая отёк конечностей и уменьшая их функцию, ухудшая здоровье пациента.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внутренней среды: примеры, проявления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крови, лимфы и тканевой жидкости поддерживает постоянство среды и адаптацию организма. Забота о внутренней среде — ключ к крепкому здоровью и успешному развитию.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среда: основа жизни и здоровья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2026-05-09T22:22:38Z</dcterms:created>
  <dcterms:modified xsi:type="dcterms:W3CDTF">2026-05-09T22:22:38Z</dcterms:modified>
</cp:coreProperties>
</file>