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Р. Державин: поэт эпохи классицизма и новатор русской лирики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соединивший государственную службу, личное чувство и философскую мысль.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XVIII века: время реформ и новых литературных правил
</a:t>
            </a:r>
            <a:endParaRPr lang="en-US" sz="1695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Державина — это рост государства, дворянской культуры и новых норм литературного языка. Поэты тогда говорили не только о красоте слова, но и о службе, долге и роли личности в обществе.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1743 — рождение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Гавриил Романович Державин родился в Казанской губернии в небогатой дворянской семье. Его детство прошло без достатка, но в атмосфере уважения к образованию.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— семья и учёба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потеряв отца, он получил домашнее образование и затем учился в Казанской гимназии. Эти годы приучили его к самостоятельности и настойчивости.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характера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Трудное начало жизни научило Державина ценить труд, дисциплину и личную заслугу. Позже это отразилось в его взглядах на человека и службу.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годы Гавриила Державина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армии и первые литературные опыты
</a:t>
            </a:r>
            <a:endParaRPr lang="en-US" sz="2155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1762 году Державин начал военную службу в Преображенском полку. Позднее он участвовал в подавлении Пугачёвского восстания и увидел жизнь страны не только из столицы.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 служил в государственных учреждениях, где наблюдал чиновничий мир изнутри. Первые стихи появились в 1770-х годах и были связаны с этим жизненным опытом.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биографии Г. Р. Державина; хронологические даты: 1743, 1762, 1770-е, 1782, 1790-е, 1803, 1816.
</a:t>
            </a:r>
            <a:endParaRPr lang="en-US" sz="802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Державина
</a:t>
            </a:r>
            <a:endParaRPr lang="en-US" sz="2136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поэзия Державина развивалась рядом с его государственной службой.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важный жизненный этап сопровождался новым творческим шагом. Это помогло Державину стать поэтом, который писал о жизни не отвлечённо, а по личному опыту.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«Фелица» и литературная слава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«Фелица» 1782 года принесла Державину широкую известность. В ней он сумел говорить о Екатерине II не только торжественно, но и живо, с заметными бытовыми деталями.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выделилось мягкой иронией и более личной интонацией автора. Читатель увидел в оде не сухую похвалу, а яркую и запоминающуюся картину эпохи.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«Фелица» показала, что ода может быть не только строгой и возвышенной, но и конкретной, наблюдательной и по-настоящему современной для своего времени.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387" y="1197030"/>
            <a:ext cx="481766" cy="3854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75618"/>
            <a:ext cx="481766" cy="428237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Державин обновил русский классицизм
</a:t>
            </a:r>
            <a:endParaRPr lang="en-US" sz="2379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чувство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торжественная форма не мешает личному переживанию. Поэт говорит о себе так, что читатель чувствует искренность и внутреннюю энергию строки.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создаёт запоминающиеся картины с помощью необычных сравнений и выразительных деталей. Благодаря этому высокий стиль становится более наглядным и понятным.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интонация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пишет проще и свободнее, чем многие поэты классицизма. В его стихах слышится не только книжная торжественность, но и живая человеческая речь.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поэтического языка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показал, что русский стих может передавать не только величие, но и повседневность. Это сделало поэзию ближе к реальной жизни и образованному читателю.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мира и место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оде «Бог» Державин размышляет о том, как устроен мир и насколько мал человек перед его величием. Но при этом человек не кажется слабым и беспомощным. 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Вера, знание и духовная сила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соединяются религиозное чувство и философский вопрос о границах человеческого знания. Поэт показывает, что духовная сила помогает человеку осмыслять своё место во вселенной.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Размышление о мироздании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основным произведениям Г. Р. Державина, изучаемым в школьном курсе литературы.
</a:t>
            </a:r>
            <a:endParaRPr lang="en-US" sz="875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Державина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часто соединяют личные переживания с размышлением о судьбе страны и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Державина образуют единый круг: он пишет о власти, но всегда возвращается к личности, совести и времени. Именно это делает его лирику глубокой и узнаваемой.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служба и представления о справедливости
</a:t>
            </a:r>
            <a:endParaRPr lang="en-US" sz="1704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занимал высокие должности, был губернатором, сенатором и служил в Министерстве юстиции. Он хорошо знал, как устроена государственная система изнутри.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мирился со злоупотреблениями чиновников и ценил порядок в управлении. Его служебный опыт усилил интерес к закону, ответственности и честности в делах.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творчестве государственная тема всегда связана с нравственной оценкой поступков. Державин показывает, что власть должна служить не только силе, но и справедливости.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673094"/>
            <a:ext cx="4724400" cy="1931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показывают, как Державин развивал оду от торжественного жанра к более личным и философским размышлениям.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Г. Р. Державина; хронология наиболее известных произведений.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произведения, их дата и литературное значение.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Державина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смело соединял высокий торжественный стиль с обычной речью, поэтому его стихи звучали естественнее и ближе к живому разговору образованных людей конца XVIII века.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вводил в поэзию яркие эпитеты, неожиданные сравнения и звуковые повторы, которые усиливали музыку стиха и делали образы запоминающимися даже без сложного сюжета.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 у него не разрушали возвышенность, а, наоборот, придавали оде конкретность: читатель видел не отвлечённые идеи, а живую человеческую ситуацию.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расширил возможности русской поэзии: она стала точнее передавать чувство, характер и отношение автора к происходящему, а не только следовать строгим правилам.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Новаторство языка и образов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державинская ода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шагов в одах Державина.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службы Державин поселился в усадьбе Званка под Новгородом. Здесь он вёл хозяйство, продолжал писать стихи, встречал друзей и сохранял интерес к общественной жизни.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Званка стала для него местом спокойного итога: именно там поэт осмысливал прожитую жизнь и завершал свой путь как признанный классик русской литературы.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Званка и поздние годы поэта
</a:t>
            </a:r>
            <a:endParaRPr lang="en-US" sz="2751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особенностей русской оды XVIII века и поэзии Г. Р. Державина.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как поэт-новатор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сделал оду более личной: в ней слышен голос автора, а не только торжественный тон.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новшество Державина — переход от строгой схемы к живой, выразительной и индивидуальной поэзии.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909" y="1471987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3574" y="1471987"/>
            <a:ext cx="421500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5654" y="1485537"/>
            <a:ext cx="443700" cy="3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2000" y="397625"/>
            <a:ext cx="6627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и Пушкин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596800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предшественник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высоко ценил Державина и видел в нём поэта, который помог русской литературе стать свободнее, точнее и ближе к живой человеческой речи.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3392467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гражданин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показал, что поэт может говорить не только о чувствах, но и о долге, справедливости и жизни государства, оставаясь самостоятельной личностью.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165649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XIX век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опыт подготовил развитие русской лирики XIX века: от него наследуют внимание к личности автора, к повседневным деталям и к внутреннему миру человека.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Державине в культуре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которое живёт в городе
</a:t>
            </a:r>
            <a:pPr algn="l" indent="0" marL="0">
              <a:lnSpc>
                <a:spcPct val="90000"/>
              </a:lnSpc>
              <a:buNone/>
            </a:pPr>
            <a:r>
              <a:rPr lang="en-US" sz="3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Державина можно встретить на улицах, в названиях школ и библиотек. Такие места напоминают, что поэт остаётся частью культурной памяти не только в книгах, но и в повседневной жизни людей.
</a:t>
            </a:r>
            <a:endParaRPr lang="en-US" sz="1179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места на карте России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Державиным связаны Казань и Новгородская область. Там сохраняются места, где можно почувствовать атмосферу его жизни, увидеть связь между личной биографией поэта и историей страны.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 школьной программе
</a:t>
            </a:r>
            <a:pPr algn="l" indent="0" marL="0">
              <a:lnSpc>
                <a:spcPct val="90000"/>
              </a:lnSpc>
              <a:buNone/>
            </a:pPr>
            <a:r>
              <a:rPr lang="en-US" sz="39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Державина изучают в школе как важную часть литературы XVIII века. Через них ученики узнают, как менялась русская поэзия и почему имя этого автора не забыто до сих пор.
</a:t>
            </a:r>
            <a:endParaRPr lang="en-US" sz="1192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Державине в культуре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заложил основу высокого стиля, а Державин сделал его более гибким, человечным и выразительным.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творчества М. В. Ломоносова и Г. Р. Державина.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Державина и Ломоносова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поэта связаны с классицизмом, но развивали его по-разному.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Державин важен сегодня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напоминают, что литература может быть не только красивой, но и ответственной: в ней есть место размышлению о долге, справедливости и поступках человека.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учит замечать ценность личности и помнить о быстротечности времени, поэтому его произведения помогают по-новому взглянуть на собственную жизнь и выбор.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открыл русской поэзии более свободную интонацию, где торжественность сочетается с живой речью, а значит, сделал её ближе и понятнее современному читателю.
</a:t>
            </a:r>
            <a:endParaRPr lang="en-US" sz="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Р. Державин: поэт, который изменил русскую поэзию
</a:t>
            </a:r>
            <a:endParaRPr lang="en-US" sz="3565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стал одной из главных фигур литературы XVIII века: он обновил оду, усилил в стихах голос автора и показал, что поэзия может говорить о человеке, времени и долге.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2026-05-23T03:14:13Z</dcterms:created>
  <dcterms:modified xsi:type="dcterms:W3CDTF">2026-05-23T03:14:13Z</dcterms:modified>
</cp:coreProperties>
</file>