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image" Target="../media/image-1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9: Sports on Land, in Water, in the Air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суше, в воде и в воздухе: лексика, сравнение и безопасность.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помогает изучать английский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тема часто встречается в текстах, диалогах и устных заданиях. Она расширяет словарь, помогает сравнивать явления и уверенно говорить о правилах, снаряжении, соревнованиях и качествах спортсмена.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наземных видов спорта
</a:t>
            </a:r>
            <a:endParaRPr lang="en-US" sz="2599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наземным видам спорта относятся football, basketball, tennis, athletics, gymnastics, running, cycling и volleyball. Эти слова часто встречаются в учебных текстах и заданиях на описание привычных занятий.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полезна для сравнений и аргументации: ученики могут объяснять, какой вид спорта им ближе, что сложнее и какие навыки он развивает.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польза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характеристики дисциплин подходят прилагательные fast, energetic, competitive, demanding, exciting и physically challenging. Они помогают передать не только скорость, но и общую интенсивность занятия.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спорт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игры и тренировки важны глаголы run, jump, kick, throw, catch, score, compete, win и lose. С их помощью удобно передавать динамику и результат спортивного действия.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спорта используются слова field, court, track, coach, player, referee, goal, match, race и training. Они помогают точно назвать место проведения, роли участников и формат соревнования.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участники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спортивной лексики по трём средам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среда влияет на словарь спорта и на способы его описания.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формирует собственную лексику и акцентирует разные спортивные качества и модели движения.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9 «Sports on Land, in Water, in the Air»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as the most popular land sport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is one of the most familiar sports in school English units because it combines teamwork, rules and clear match vocabulary. It is easy to describe and compare in speech.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gives learners a concrete context for comparing teams, discussing performance and expressing preferences. It is also a good entry point for sports news and international events.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для урока
</a:t>
            </a:r>
            <a:endParaRPr lang="en-US" sz="887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football match involves movement, strategy and quick decisions. Students can describe how players cooperate, how the referee controls the game and how the atmosphere changes after a goal.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наблюдать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 include play a match, score a goal, keep possession and win on penalties. They make it easier to talk about results, tactics and decisive moments in a game.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key words are team, coach, goalkeeper, striker, pass, shoot, defend and score. These terms help students describe positions, actions and responsibilities during a match accurately.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связаны с разными видами спорта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тематической лексики Unit 9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дисциплины развивают разные качества, поэтому спортивный словарь помогает точнее говорить о навыках и требованиях к спортсмену.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различаются командные, выносливостные и координационные качества; воздушные виды дополнительно требуют смелости и концентрации.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спорта и тематическая лексика
</a:t>
            </a:r>
            <a:endParaRPr lang="en-US" sz="291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водным видам спорта относятся swimming, rowing, water polo, diving, surfing и synchronized swimming. Они по-разному используют воду, но все требуют контроля движений и хорошей техники.
</a:t>
            </a:r>
            <a:endParaRPr lang="en-US" sz="1257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дисциплины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слова pool, lane, water, waves, boat, paddle, goggles, cap, breath и splash. Эта лексика помогает описывать место действия, экипировку и характер движения.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среды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водных дисциплин характерны выражения dive into the water, hold your breath, move through the water, keep rhythm и stay afloat. Они передают последовательность действий и физическое усилие.
</a:t>
            </a:r>
            <a:endParaRPr lang="en-US" sz="938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выражения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создаёт сопротивление, поэтому даже простые движения требуют выносливости и контроля дыхания. Это делает спортивную лексику здесь особенно точной и выразительной.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водный спорт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особенно важны endurance, technique, breathing control и coordination. Эти слова показывают, что успех в воде зависит не только от силы, но и от точности выполнения.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спортсмена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дисциплины: что нужно для каждой из них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9 «Sports on Land, in Water, in the Air»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виды водного спорта с ключевыми навыками, которые чаще всего нужны спортсмену.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спорта сочетают физическую нагрузку с технической точностью, а сопротивление воды делает координацию особенно важной.
</a:t>
            </a:r>
            <a:endParaRPr lang="en-US" sz="13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as a universal water sport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vocabulary of swimming includes freestyle, backstroke, breaststroke and butterfly, together with words like stroke, lane and pool. These terms help learners describe technique, pace and the rhythm of a race more precisely.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strokes, one sport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develops stamina, arm strength, breathing skills and overall fitness. Because the swimmer must stay controlled from the first movement to the finish, the sport offers both physical challenge and a clear visual structure.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Fitness in motion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is a sport that students meet in textbooks and in real life. In a pool, every lane creates a clear space for movement, while the start and finish make competition easy to follow.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starting lane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занятий спортом в воде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водных видов спорта в Unit 9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снижает ударную нагрузку и одновременно создаёт сопротивление, которое помогает развивать мышцы и выносливость без резких перегрузок.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мягкой нагрузки и высокой эффективности делает swimming suitable for many age groups.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6337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 sports and the language of movement in the sky
</a:t>
            </a:r>
            <a:endParaRPr lang="en-US" sz="269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8737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виды спорта объединяет движение в пространстве без опоры на землю. В текстах о них часто встречаются слова altitude, wind, descent и landing, которые помогают точно описывать траекторию и условия полёта.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48762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Понятийная основа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279226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спорте в воздухе часто выделяют spatial awareness, concentration and courage. Эти качества показывают, что успех зависит не только от физической формы, но и от точного восприятия пространства.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7279251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спортсмена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5546603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подходят слова risky, exciting, challenging, precise, high-level и adventurous. Они помогают не просто назвать спорт, а показать его эмоциональную и техническую сложность в английском языке.
</a:t>
            </a:r>
            <a:endParaRPr lang="en-US" sz="1096" dirty="0"/>
          </a:p>
        </p:txBody>
      </p:sp>
      <p:sp>
        <p:nvSpPr>
          <p:cNvPr id="17" name="Text 7"/>
          <p:cNvSpPr txBox="1"/>
          <p:nvPr/>
        </p:nvSpPr>
        <p:spPr>
          <a:xfrm>
            <a:off x="5546628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прилагательные
</a:t>
            </a:r>
            <a:endParaRPr lang="en-US" sz="1500" dirty="0"/>
          </a:p>
        </p:txBody>
      </p:sp>
      <p:sp>
        <p:nvSpPr>
          <p:cNvPr id="18" name="Text 8"/>
          <p:cNvSpPr txBox="1"/>
          <p:nvPr/>
        </p:nvSpPr>
        <p:spPr>
          <a:xfrm>
            <a:off x="3813981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воздушных видов спорта особенно важны safety rules, helmet, instructor и pilot. Лексика подчеркивает, что даже захватывающий опыт должен строиться на контроле, подготовке и строгом соблюдении инструкций.
</a:t>
            </a:r>
            <a:endParaRPr lang="en-US" sz="1091" dirty="0"/>
          </a:p>
        </p:txBody>
      </p:sp>
      <p:sp>
        <p:nvSpPr>
          <p:cNvPr id="19" name="Text 9"/>
          <p:cNvSpPr txBox="1"/>
          <p:nvPr/>
        </p:nvSpPr>
        <p:spPr>
          <a:xfrm>
            <a:off x="3814006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безопасности
</a:t>
            </a:r>
            <a:endParaRPr lang="en-US" sz="1500" dirty="0"/>
          </a:p>
        </p:txBody>
      </p:sp>
      <p:sp>
        <p:nvSpPr>
          <p:cNvPr id="20" name="Text 10"/>
          <p:cNvSpPr txBox="1"/>
          <p:nvPr/>
        </p:nvSpPr>
        <p:spPr>
          <a:xfrm>
            <a:off x="2081359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parachuting, gliding, hang gliding, skydiving и aerobatics. Каждая дисциплина требует собственного набора действий, но во всех важны concentration, courage и умение быстро реагировать на изменения.
</a:t>
            </a:r>
            <a:endParaRPr lang="en-US" sz="1096" dirty="0"/>
          </a:p>
        </p:txBody>
      </p:sp>
      <p:sp>
        <p:nvSpPr>
          <p:cNvPr id="21" name="Text 11"/>
          <p:cNvSpPr txBox="1"/>
          <p:nvPr/>
        </p:nvSpPr>
        <p:spPr>
          <a:xfrm>
            <a:off x="2081384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дисциплины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воздушным видам спорта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подготовки к безопасному выполнению прыжка или полёта.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95" y="946950"/>
            <a:ext cx="3182610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Parachuting: vocabulary for describing action in the air
</a:t>
            </a:r>
            <a:endParaRPr lang="en-US" sz="252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начинается с действий jump from the plane и free fall. Эти выражения передают момент отделения от самолёта и краткий этап свободного падения до раскрытия парашюта.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и падение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Parachuting сочетает direction, descent и changing speed, поэтому описание требует точных глаголов и наречий. Именно так передаётся ощущение движения в воздухе без потери смысла и безопасности.
</a:t>
            </a:r>
            <a:endParaRPr lang="en-US" sz="797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полёта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land safely завершает последовательность действий и подчёркивает итог всего упражнения. В учебных текстах оно часто связано с правилами, инструктажем и внимательным соблюдением техники.
</a:t>
            </a:r>
            <a:endParaRPr lang="en-US" sz="767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приземление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control body position и stabilize in the air показывают, что парашютист должен управлять движением тела, а не просто падать. Важно сохранять равновесие и корректировать направление.
</a:t>
            </a:r>
            <a:endParaRPr lang="en-US" sz="817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положения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canopy, harness, altitude и speed помогают назвать предметы и условия, связанные с прыжком. Такая лексика делает описание точным и помогает избежать общих фраз.
</a:t>
            </a:r>
            <a:endParaRPr lang="en-US" sz="835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спортсмена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сред: land, water, air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среда влияет на движение, словарь и требования безопасности в спорте.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среда, тем больше роль специальной подготовки и точной терминологии: на суше важны контакт и трение, в воде — сопротивление и дыхание, в воздухе — высота и контроль.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Unit 9 по теме sports in three environments.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79579"/>
            <a:ext cx="279600" cy="2485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92005"/>
            <a:ext cx="279600" cy="22368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language patterns for talking about sports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спортивных тем часто используются устойчивые модели play football, go swimming и do gymnastics. Они помогают быстро и естественно назвать вид активности без перегрузки текста.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 заниматься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конструкции more difficult than, faster than, safer than и more demanding than позволяют аргументированно сопоставлять дисциплины, не ограничиваясь простым перечислением фактов.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спорта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take part in a competition подчёркивает официальную сторону спорта. Она подходит для рассказов о турнирах, школьных стартах и любых организованных мероприятиях.
</a:t>
            </a:r>
            <a:endParaRPr lang="en-US" sz="1185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соревнованиях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train regularly и keep fit описывают систематические занятия и их результат. Они особенно полезны, когда нужно показать связь между спортом, дисциплиной и здоровьем.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форма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 requires a lot of practice и It is suitable for beginners помогают выразить мнение точно и уместно. С их помощью легко объяснить преимущества и особенности выбранного спорта.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вывод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меры безопасности в разных видах спорта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Unit 9; дата не требуется.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требуют разных мер защиты: от техники падения до проверки оборудования и контроля условий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вместе со сложностью среды, поэтому подготовка, инвентарь и контроль инструктора напрямую влияют на 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международной культуре и английском языке
</a:t>
            </a:r>
            <a:endParaRPr lang="en-US" sz="244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490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новости на английском языке развивают умение быстро считывать факты, названия команд и результаты. Здесь часто встречаются слова championship, tournament, record и audience.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90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репортажи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86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о спортивных событиях обычно короткие, динамичные и информативные. Они показывают, как современный английский соединяет оценку, новости и личное отношение к игре.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586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038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рекламных сообщениях спорт связан со словами sponsor, performance и highlight. Такие тексты учат замечать, как английский сочетает эмоциональность, краткость и убедительность.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4038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бренды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275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интервью часто используются простые, но точные фразы о подготовке, мотивации и целях. Это хороший материал для анализа живой речи и повторения тематической лексики.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75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спортсменов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9727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помогает освоить выражения team spirit и fair play, которые важны не только в игре, но и в международном общении. Они передают идею уважения к сопернику и правил.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9727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fair play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31" y="1145868"/>
            <a:ext cx="2604388" cy="201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Снаряжение: как предметы помогают описывать виды спорта
</a:t>
            </a:r>
            <a:endParaRPr lang="en-US" sz="2127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наземных видах спорта экипировка сразу подсказывает правила игры: trainers, sportswear, knee pads, racket and ball. Эти слова помогают описать не только внешний вид спортсмена, но и характер движения, необходимого для конкретной дисциплины. На иллюстрации удобно показать предметы рядом с их английскими названиями.
</a:t>
            </a:r>
            <a:endParaRPr lang="en-US" sz="936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говорит сам за себя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воздушных видах спорта vocabulary becomes more technical: helmet, harness, parachute and protective gear. Эти предметы связаны с безопасностью и контролем, поэтому их названия часто встречаются вместе с инструкциями и описанием этапов подготовки.
</a:t>
            </a:r>
            <a:endParaRPr lang="en-US" sz="107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для высоты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водных дисциплин особенно важны swimsuit, goggles, swim cap, life jacket and paddle. Такой набор отражает и скорость, и защиту, и необходимость удерживать тело в нужном положении. По этой лексике легко отличить swimming от rowing или water-based training.
</a:t>
            </a:r>
            <a:endParaRPr lang="en-US" sz="1057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 точного выбора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successful athlete in different environments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тематике Unit 9; условные значения для учебной визуализации.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по-разному развивает спортсмена: сухая поверхность усиливает командную игру, вода — выносливость, а воздух — смелость и концентрацию.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спорте зависит не от одного качества, а от их сочетания; среда лишь усиливает те навыки, которые нужны чаще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9: Sports, language, and what they reveal about life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 показывает, что спорт — это не только лексическая тема, но и способ точнее описывать действия, сравнивать явления и говорить о риске, дисциплине и целях. Эти навыки полезны в учёбе и за её пределами.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2026-05-31T16:09:07Z</dcterms:created>
  <dcterms:modified xsi:type="dcterms:W3CDTF">2026-05-31T16:09:07Z</dcterms:modified>
</cp:coreProperties>
</file>