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биосфере: основа существования живой природы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 держится на непрерывном обмене веществ между средой и организмами.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биогеохимические циклы: научный контекст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Вернадский показал, что живое вещество не только зависит от среды, но и преобразует её. Химические элементы постоянно переходят между оболочками Земли, сохраняя условия, пригодные для жизни и развития экосистем.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нижние слои атмосферы, всю гидросферу и верхнюю часть литосферы. Именно здесь сосредоточены основные процессы, связывающие живую и неживую природу в единую систему.
</a:t>
            </a:r>
            <a:endParaRPr lang="en-US" sz="1392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переходят между компонентами среды через питание, дыхание, выделение, разложение остатков, а также через выветривание пород и осадконакопление. Эти процессы постоянно обновляют состав среды.
</a:t>
            </a:r>
            <a:endParaRPr lang="en-US" sz="1352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круговорота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грибы, растения и животные по-разному включены в перенос химических элементов. Каждый из этих организмов выполняет свою роль, обеспечивая движение веществ по цепям и звеньям экосистем.
</a:t>
            </a:r>
            <a:endParaRPr lang="en-US" sz="1374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 вещество нельзя рассматривать отдельно: они взаимно влияют друг на друга. Поэтому биосфера работает как целостная система, где нарушение одного процесса отражается на всех остальных.
</a:t>
            </a:r>
            <a:endParaRPr lang="en-US" sz="1408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система обмена веществ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биогеохимического цикла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этапы движения химических элементов в биосфере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продуцентов, консументов и редуцентов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некоторые бактерии образуют органическое вещество из неорганических соединений. Благодаря фотосинтезу или хемосинтезу они запускают круговорот, создавая основу для всей пищевой сети.
</a:t>
            </a:r>
            <a:endParaRPr lang="en-US" sz="144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другие потребители переносят химические элементы по трофическим уровням. Они изменяют распределение веществ в экосистеме, связывая отдельные организмы в общую цепь питания.
</a:t>
            </a:r>
            <a:endParaRPr lang="en-US" sz="144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мёртвые остатки до минеральных соединений. Без их работы азот, фосфор, углерод и сера не возвращались бы в доступную для растений форму, а круговорот замедлялся бы.
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 его значение для биосферы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переносит не только влагу, но и тепло, влияя на осадки, сток и условия жизни организмов на суше и в океане.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сосредоточена в океане, поэтому пресные ресурсы особенно уязвимы и требуют бережного использования.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распределению воды на Земле; справочные значения, актуальные в школьной географии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и фотосинтез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из воздуха и создают органические вещества, в которых углерод запасается в химической форме. Этот процесс лежит в основе питания большинства экосистем.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быстро возвращает углерод в атмосферу в виде CO2. Это усиливает парниковый эффект и нарушает естественный баланс углеродного цикла.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организмов и разложении мёртвой органики углерод снова переходит в атмосферу и воду. Так обеспечивается постоянное обновление запасов этого элемента в природе.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Океанический резервуар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поглощают и накапливают значительную часть углерода, поэтому играют важную роль в смягчении изменений атмосферы. Однако их способность к поглощению не безгранична.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азот составляет большую часть воздуха, но в таком виде он почти недоступен большинству организмов. Для включения в живые системы он должен пройти химическое преобразование.
</a:t>
            </a:r>
            <a:endParaRPr lang="en-US" sz="1437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Азотфиксация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переводят атмосферный азот в аммиак и аммонийные соединения. Эти формы уже могут вовлекаться в дальнейшие превращения и использоваться живыми организмами.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 и усвоение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превращают аммоний сначала в нитриты, затем в нитраты. Растения поглощают их корнями и используют для синтеза белков, нуклеиновых кислот и хлорофилла.
</a:t>
            </a:r>
            <a:endParaRPr lang="en-US" sz="1424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восстанавливают соединения азота до молекулярного газа, возвращая его в атмосферу. Благодаря этому цикл замыкается и поддерживается равновесие в природе.
</a:t>
            </a:r>
            <a:endParaRPr lang="en-US" sz="147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 значение бактерий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54961"/>
            <a:ext cx="4164900" cy="1990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круговоротов веществ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сосредоточены основные запасы веществ и какие процессы определяют их движение в биосфере.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Водный, углеродный и азотный циклы быстрее реагируют на биоту, а фосфорный и серный сильнее зависят от геологических процессов.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цикл: медленный и ограничивающий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особенно важен для передачи энергии и наследственной информации, поэтому его нехватка быстро отражается на росте растений и продуктивности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подвижность фосфора делает его дефицитным элементом: именно поэтому он часто ограничивает биологическую продуктивность.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биогеохимическим циклам; качественная схема без точных количественных измерений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Серный цикл и биологическая роль серы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поступает в биосферу из горных пород, вулканических выбросов, морских аэрозолей и разложения органических остатков. Затем она переходит в воду, почву и ткани организмов, непрерывно меняя химические формы.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сера входит в аминокислоты цистеин и метионин, а также в ряд коферментов. Благодаря этому она участвует в построении белков, обмене веществ и работе ферментных систем.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без 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организмов сера возвращается в среду через деятельность бактерий и грибов. Если этот процесс нарушается, снижается доступность серы для растений, а значит, страдает рост и функционирование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элементы возвращаются в круговорот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разложение органических остатков и последующее включение элементов в новые пищевые цепи.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склад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влагу, ионы минеральных веществ и органические остатки, создавая условия для жизни растений и микроорганизмов. Именно здесь вещества задерживаются, преобразуются и снова становятся доступными для живых организмов, а не просто проходят транзитом.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подземных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растений, бактерии и грибы постоянно взаимодействуют в тонком слое почвы. Одни поглощают воду и соли, другие разлагают органику и образуют гумус, поэтому почва одновременно служит средой питания, фильтром и резервуаром веществ.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теряет силу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засоление и разрушение гумусового слоя снижают плодородие и ослабляют круговорот веществ. Чем беднее почва, тем хуже она удерживает воду и элементы питания, а значит, тем труднее экосистеме восстанавливаться.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место встречи всех потоков вещества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сильнее нарушают природные циклы
</a:t>
            </a:r>
            <a:endParaRPr lang="en-US" sz="244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источники нагрузки на круговороты веществ; они действуют одновременно и 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энергетикой и землепользованием: они быстрее всего меняют баланс углерода, азота, фосфора и воды.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 и экологии; дата не 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эвтрофикация водоёма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биогенов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 попадают нитраты и фосфаты со стоками, удобрениями и бытовыми моющими средствами. Избыток питательных веществ запускает быстрое размножение водорослей.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развитие водорослей и цианобактерий затеняет толщу воды. Снижается проникновение света, и подводные растения начинают испытывать дефицит условий для фотосинтеза.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органики бактерии-разрушители резко усиливают дыхание и расходуют растворённый кислород. Вода становится бедной кислородом, а условия для животных ухудшаются.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другие организмы гибнут, качество воды падает, а сообщество водоёма теряет устойчивость. Без сокращения поступления биогенов процесс повторяется снова.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 медленные циклы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скорость круговорота зависит от того, насколько велика геологическая часть процесса и насколько активно в нём участвуют живые организмы.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цикл связан с породами и осадками, тем он медленнее. Биологически активные циклы быстрее реагируют на изменения в природе и в хозяйстве.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биосферу устойчивой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 связей между ними, тем надёжнее работают пищевые сети и тем легче экосистеме переживать засухи, загрязнение и другие стрессовые воздействия.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завершают круговорот, возвращая элементы из мёртвого органического вещества в доступные соединения. Без их работы в природе накапливались бы остатки и замедлялся обмен веществ.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 и минеральные ионы, поэтому её разрушение сразу ослабляет круговорот. Эрозия и засоление уменьшают плодородие и делают экосистемы менее устойчивыми.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системы связывают атмосферу, сушу и живые организмы. Когда реки и озёра загрязняются, нарушается перенос веществ, а вместе с ним — стабильность всей биосферы.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круговорот веществ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меры, которые снижают потери веществ из природных систем и поддерживают их самовосстановление.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участвует в круговороте веществ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продуктов, сокращение пищевых отходов и раздельный сбор мусора определяют, сколько органического вещества возвращается в природу и сколько теряется без пользы для экосистем.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Удобрения, орошение и обработка почв напрямую влияют на азотный и фосфорный циклы. Нормированное применение веществ помогает сохранить урожай и уменьшить загрязнение водоёмов.
</a:t>
            </a:r>
            <a:endParaRPr lang="en-US" sz="1355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уменьшает нагрузку на реки и очистные системы, а рациональное энергопотребление снижает сжигание топлива. Так уменьшается выброс углекислого газа и других загрязнителей.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складываются в заметный экологический эффект. Чем бережнее человек обращается с ресурсами, тем меньше нарушаются почвы, вода и воздух вокруг него.
</a:t>
            </a:r>
            <a:endParaRPr lang="en-US" sz="14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 — условие жизни на планете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биогеохимические циклы связывают все оболочки Земли и поддерживают жизнь, продуктивность экосистем и их устойчивость. Сохраняя эти процессы, мы сохраняем природную основу собственного будущего.
</a:t>
            </a:r>
            <a:endParaRPr lang="en-US" sz="37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2026-06-02T01:58:24Z</dcterms:created>
  <dcterms:modified xsi:type="dcterms:W3CDTF">2026-06-02T01:58:24Z</dcterms:modified>
</cp:coreProperties>
</file>