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битва: победа греков над персами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где меньшие силы остановили мощную армию и изменили ход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V века до н. э. Персидская держава под властью Дария I была огромной силой, а Афины поддержали восстание ионийских греков. Это привело к походу персов к Марафону, недалеко от Афин.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и Персия перед войной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началась война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Афин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стремился наказать Афины за помощь ионийским городам, которые восстали против персидской власти. Для Персии это было ещё и вопросом престижа и устрашения других полисов.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Персы хотели вернуть контроль над землями у Эгейского моря и показать, что их власть распространяется далеко за пределы Азии. Поход должен был укрепить их влияние в регионе.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греков война означала защиту своих полисов от чужого господства. Они сражались не только за города и землю, но и за право самим принимать решения о своей судьбе.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равнина — место битвы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равнина подходила для высадки войска с моря: здесь было достаточно пространства для лагеря и движения армии. Именно поэтому персы выбрали это место для удара.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греков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Афиняне и платейцы заняли возвышенность у выхода с равнины. Так они перекрыли путь к Афинам и не позволили противнику быстро двинуться вглубь Аттики.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Афинам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города от Марафона было примерно 42 километра. Это делало сражение особенно опасным: если бы персы прорвались, Афины оказались бы под прямой угрозой.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953785"/>
            <a:ext cx="4365000" cy="13030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источники, прежде всего Геродот; современные исторические оценки численности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успех зависел не только от численности, но и от строя, оружия и тактики.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Персы имели численное преимущество, но греки лучше подошли к ближнему бою и действовали плотным строем.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сторон перед сражением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руководил греками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Мильтиад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руководителем греков был Мильтиад. Он хорошо понимал персидскую военную силу и предложил план атаки, который учитывал особенности местности и построение противника.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командиров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ним решения принимали другие афинские стратеги. Они обсуждали, когда начинать бой, чтобы не дать персам выбрать более выгодные условия для наступления.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Каллимах и 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Полемарх Каллимах тоже участвовал в принятии решений. Согласованность между военачальниками помогла грекам действовать быстро и без лишних споров в решающий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разворачивалась Марафонская битва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 древнему рассказу о сражении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греческая фаланга победила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строй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Фаланга держалась как единая стена: воины прикрывали друг друга щитами и не позволяли противнику легко прорваться внутрь строя. Это особенно помогало в ближнем бою.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заняли удобную позицию на возвышенности и заставили персов атаковать в менее выгодных условиях. Холмы и узкие проходы мешали персидскому войску развернуться.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оружия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щиты и длинные копья давали грекам возможность сдерживать врага на короткой дистанции. В рукопашной схватке это было важнее, чем обстрел издалека.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план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Мильтиада, согласованность командиров и выдержка воинов сделали атаку неожиданной и скоординированной. Персы оказались не готовы к такому быстрому сближению.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Геродоту, афиняне потеряли очень немного воинов, тогда как у персов утраты были значительно больше. Точные числа спорны, но разница очевидна.
</a:t>
            </a:r>
            <a:endParaRPr lang="en-US" sz="110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Геродот; современные исторические оценки потерь персов сильно расходятся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потери греков и тяжёлое поражение персов показывают, насколько удачно был выбран момент атаки и построение армии.
</a:t>
            </a:r>
            <a:endParaRPr lang="en-US" sz="122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 битве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победы: защита Афин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возвращение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сражения греческое войско поспешило обратно в Аттику, чтобы не дать персам ударить по Афинам с моря. Для города это было вопросом безопасности.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Весть о победе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рассказ связывает Марафон с вестником Фидиппидом, который сообщил о победе. Эта история стала одной из самых известных легенд древнегреческой истории.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войска показало, что победа была не случайностью, а частью продуманной обороны. Афины сумели вовремя подготовиться к возможной новой угрозе.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дала победа Афинам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Марафона Афины стали выглядеть в глазах греков сильным и надежным полисом. Победа показала, что даже крупную державу можно остановить, если действовать решительно и организованно.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города увидели, что их ополчение способно защитить родную землю. Это укрепило веру афинян в собственные силы и повысило готовность защищать свободу полиса в будущем.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Будущая роль Афин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 Марафоне постепенно усилил влияние Афин среди других греческих городов. Позднее именно это помогло Афинам стать одним из главных центров политической и культурной жизни Греции.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Марафон важен для всей Греции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21800" y="12853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показала, что греческие полисы могут объединяться ради общей цели. Совместное участие Афин и Платей стало примером того, как союзники поддерживают друг друга в трудный момент.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1800" y="2458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воспринималась как защита права греков самим управлять своими городами. Для многих полисов Марафон стал напоминанием, что независимость нужно отстаивать не только словами, но и делом.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1800" y="3716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для 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Марафон превратился в один из главных образов греческой стойкости. Его вспоминали как доказательство того, что дисциплина, мужество и единство помогают победить более сильного врага.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25951"/>
            <a:ext cx="4164900" cy="21314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Марафонской битвы в трудах Геродота и учебном материале по истории Древней Греции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основные стороны конфликта и люди, с которыми связана история сражения.
</a:t>
            </a:r>
            <a:endParaRPr lang="en-US" sz="129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победа стала результатом действий не одного героя, а союза полисов, решительности полководца и сохраненной исторической памяти.
</a:t>
            </a:r>
            <a:endParaRPr lang="en-US" sz="102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Марафонской битвы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о Марафоне из трудов Геродота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Геродот оставил самый известный рассказ о Марафонской битве. Благодаря ему мы знаем, как древние греки понимали эту победу и почему считали ее особенно важной.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сражения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труде названы участники, примерно описаны силы сторон и передан ход боя. Эти сведения помогают представить сражение, хотя часть деталей нельзя проверить с полной точностью.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используют рассказ Геродота как основу, но сравнивают его с другими данными. Так удается отделить надежные сведения от тех, которые могли быть переданы неточно.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битве изменилась от древнего восхищения подвигом к более широкому культурному образу, который связывают и с идеей свободы, и с выносливостью.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Историко-культурная традиция восприятия Марафонской битвы; условная шкала для сравнения образов в разные эпохи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самого сражения, тем сильнее Марафон становился символом, а не только военным событием.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Марафон запомнился потомкам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у Марафона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Курганы погибших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исследуют погребальные курганы, связанные с битвой. Они помогают понять, где были похоронены погибшие воины и как древние греки почтили память павших.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оружия и деталей доспехов позволяют судить о вооружении участников сражения. По ним можно лучше представить, как выглядели греческие воины и чем они отличались от персов.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ландшафт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дорог, береговой линии и рельефа помогает восстановить движение войск. Такие данные уточняют, почему именно это место оказалось удобным для высадки и обороны.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греки смогли победить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общему ходу событий Марафонской битвы и объясняет, какие решения повлияли на исход сражения.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рассказе о битве вызывает вопросы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21800" y="12853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авторы не всегда совпадают в оценке числа воинов и потерь. Поэтому историки осторожно относятся к конкретным цифрам и проверяют их по разным источникам.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1800" y="2458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Неясность с конницей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конца не понятно, где именно находилась персидская конница в момент решающего боя. Это один из самых спорных вопросов, который до сих пор обсуждают исследователи.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1800" y="3716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 сравнение текстов помогают уточнять картину сражения. Такой подход не отменяет рассказ Геродота, но делает выводы более надежными и взвешенными.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Марафонской битвы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 показывает, что хорошая подготовка и понимание обстановки часто решают исход боя. Даже меньшие силы могут победить, если действуют собранно и знают свою задачу.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Местность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использовали удобную позицию и не позволили врагу свободно развернуться. Выбор места оказался не менее важным, чем численность войска или храбрость воинов.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меняет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Марафона ход греко-персидских войн уже не выглядел односторонним. Битва стала одной из самых известных страниц Древней Греции и надолго осталась в памяти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 — победа, которую помнят до сих пор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битва показала, что единство, дисциплина и удачная тактика способны остановить сильного противника. Эта победа укрепила Афины и стала символом свободы, мужества и стойкости.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2026-06-01T00:04:47Z</dcterms:created>
  <dcterms:modified xsi:type="dcterms:W3CDTF">2026-06-01T00:04:47Z</dcterms:modified>
</cp:coreProperties>
</file>