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8. Я. Аким. «Мой верный чиж»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маленькой птице, верности, заботе и добром сердце.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4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Яков Аким: поэт добрых слов
</a:t>
            </a:r>
            <a:endParaRPr lang="en-US" sz="2074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Яков Аким писал для детей просто, тепло и очень понятно. В его стихах живут птицы, звери и светлые чувства, а обычные вещи вдруг становятся особенно красивыми.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разворачивается стихотворение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265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Герой замечает чижа
</a:t>
            </a:r>
            <a:pPr algn="l" indent="0" marL="0">
              <a:lnSpc>
                <a:spcPct val="100000"/>
              </a:lnSpc>
              <a:buNone/>
            </a:pPr>
            <a:r>
              <a:rPr lang="en-US" sz="66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читатель видит лирического героя, который наблюдает за маленькой птицей. Чиж сразу привлекает внимание своей живостью и близостью к человеку.
</a:t>
            </a:r>
            <a:endParaRPr lang="en-US" sz="1522" dirty="0"/>
          </a:p>
        </p:txBody>
      </p:sp>
      <p:sp>
        <p:nvSpPr>
          <p:cNvPr id="10" name="Text 3"/>
          <p:cNvSpPr txBox="1"/>
          <p:nvPr/>
        </p:nvSpPr>
        <p:spPr>
          <a:xfrm>
            <a:off x="33668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Чиж поёт и радует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птица поёт, и от этого становится светлее и радостнее. Её пение вызывает у героя тёплые чувства и улыбку.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5669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Появляется дружба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становится ясно, что чиж — не просто птица, а настоящий маленький друг. Так рождаются забота, доверие и верность.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4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Чиж — маленькая лесная птица
</a:t>
            </a:r>
            <a:endParaRPr lang="en-US" sz="1964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Чиж — небольшая, подвижная птица жёлто-зелёной окраски. Он ловко двигается, любит семена и кажется очень лёгким и шустрым.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и повадки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Якова Акима чиж выглядит особенно ласковым и близким. Он напоминает домашнего друга, который радует своей живостью и весёлым нравом.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 стихотворении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настроение стихотворения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Первое, что чувствуется при чтении, — спокойствие. В тексте нет тревоги, зато есть мягкая радость от общения с маленькой птицей.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— доброта. Простые слова и ласковые интонации создают уют, как будто рядом сидит тихий и очень приятный собеседник.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— светлое чувство близости к природе. Чиж становится частью домашнего мира, и от этого стихотворение кажется особенно тёплым.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900" y="1540300"/>
            <a:ext cx="874200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288" y="2624525"/>
            <a:ext cx="874200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3475" y="3708750"/>
            <a:ext cx="874200" cy="87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чиж назван верным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1834875" y="157870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«верный» показывает, что герой доверяет чижу и принимает его как близкое живое существо. Между ними нет страха, только тёплая привязанность.
</a:t>
            </a:r>
            <a:endParaRPr lang="en-US" sz="1568" dirty="0"/>
          </a:p>
        </p:txBody>
      </p:sp>
      <p:sp>
        <p:nvSpPr>
          <p:cNvPr id="11" name="Text 2"/>
          <p:cNvSpPr txBox="1"/>
          <p:nvPr/>
        </p:nvSpPr>
        <p:spPr>
          <a:xfrm>
            <a:off x="1834875" y="2662925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появляется там, где есть внимание и уход. Герой бережно относится к птице, и это делает их связь крепкой и по-настоящему доброй.
</a:t>
            </a:r>
            <a:endParaRPr lang="en-US" sz="1568" dirty="0"/>
          </a:p>
        </p:txBody>
      </p:sp>
      <p:sp>
        <p:nvSpPr>
          <p:cNvPr id="12" name="Text 3"/>
          <p:cNvSpPr txBox="1"/>
          <p:nvPr/>
        </p:nvSpPr>
        <p:spPr>
          <a:xfrm>
            <a:off x="1832050" y="374715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Чиж не просто украшает дом или день. Он становится маленьким другом, чьё присутствие приносит радость, покой и ощущение постоянства.
</a:t>
            </a:r>
            <a:endParaRPr lang="en-US" sz="1568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смысл стихотворения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чувств и наблюдений в тексте помогает понять главную мысль произведения.
</a:t>
            </a:r>
            <a:endParaRPr lang="en-US" sz="1406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создают добрый тон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выбирает простые и ласковые слова, чтобы текст звучал мягко. Они не усложняют смысл, а делают его понятным и очень тёплым.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помогают запомнить стихотворение и придают ему особую напевность. Из-за них строки звучат уверенно, как маленькая песенка про друга.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создают ощущение лёгкости. Читатель словно слышит спокойный разговор о чижe, который приносит радость своим присутствием.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и ритм стихотворения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удобно читать вслух: строки короткие, поэтому дыхание не сбивается, а чтение получается ровным и спокойным, почти как шаги маленькой птички.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Рифмы делают текст певучим. Он звучит мягко и напевно, словно чиж тихо поёт у окна или в клеточке.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передаёт лёгкость движения птицы. Кажется, что чиж то подпрыгивает, то перелетает, а строки успевают за ним.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такому звучанию стихотворение легко запоминается. Оно остаётся в памяти как доброе, светлое и очень дружелюбное.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52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стихотворения
</a:t>
            </a:r>
            <a:endParaRPr lang="en-US" sz="1852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внимательно смотрит на чижa и замечает даже маленькие его движения. Он радуется птице, как настоящему другу, и говорит о ней с нежностью.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словах слышится доброе отношение к живому существу. Герой умеет ценить простые радости и видеть красоту там, где другой, возможно, не заметил бы ничего особенного.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34700" y="604356"/>
            <a:ext cx="1813800" cy="39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Чиж показан маленьким, ловким и очень живым. Его повадки вызывают не тревогу, а улыбку: он словно постоянно движется, радуется и делится своим настроением с героем.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4911847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делает птицу особенно близкой человеку. В этом образе чувствуется доверчивость, мягкость и домашнее тепло, как будто чиж сам просится в друзья.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888976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размер чижа подчёркивает важную мысль: о слабом и беззащитном нужно заботиться особенно бережно, ведь именно так проявляется настоящее добро.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550" y="1361424"/>
            <a:ext cx="2382600" cy="24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выглядит чиж в стихотворении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650" y="1376750"/>
            <a:ext cx="654900" cy="65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6250" y="1376750"/>
            <a:ext cx="654900" cy="65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9203" y="1376750"/>
            <a:ext cx="654900" cy="654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71000" y="1433240"/>
            <a:ext cx="677400" cy="5419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49050" y="1433240"/>
            <a:ext cx="677400" cy="5419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наблюдения в тексте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520103" y="2202225"/>
            <a:ext cx="1374600" cy="22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Верный
</a:t>
            </a:r>
            <a:pPr algn="l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помогает понять, что речь идёт не просто о птице, а о постоянной привязанности. Оно передаёт доверие и тёплую связь между героем и чижом.
</a:t>
            </a:r>
            <a:endParaRPr lang="en-US" sz="1371" dirty="0"/>
          </a:p>
        </p:txBody>
      </p:sp>
      <p:sp>
        <p:nvSpPr>
          <p:cNvPr id="15" name="Text 2"/>
          <p:cNvSpPr txBox="1"/>
          <p:nvPr/>
        </p:nvSpPr>
        <p:spPr>
          <a:xfrm>
            <a:off x="2209512" y="2202225"/>
            <a:ext cx="1374600" cy="22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Чиж
</a:t>
            </a:r>
            <a:pPr algn="l" indent="0" marL="0">
              <a:lnSpc>
                <a:spcPct val="100000"/>
              </a:lnSpc>
              <a:buNone/>
            </a:pPr>
            <a:r>
              <a:rPr lang="en-US" sz="127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птицы сразу задаёт образ маленького, подвижного и живого существа. Через него читатель видит героя стихотворения и чувствует его близость к природе.
</a:t>
            </a:r>
            <a:endParaRPr lang="en-US" sz="1273" dirty="0"/>
          </a:p>
        </p:txBody>
      </p:sp>
      <p:sp>
        <p:nvSpPr>
          <p:cNvPr id="16" name="Text 3"/>
          <p:cNvSpPr txBox="1"/>
          <p:nvPr/>
        </p:nvSpPr>
        <p:spPr>
          <a:xfrm>
            <a:off x="3893751" y="2202225"/>
            <a:ext cx="1374600" cy="22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показывает, как важно беречь того, кто слабее. В стихотворении забота звучит тихо, но очень сильно: она делает отношения добрыми и надёжными.
</a:t>
            </a:r>
            <a:endParaRPr lang="en-US" sz="1371" dirty="0"/>
          </a:p>
        </p:txBody>
      </p:sp>
      <p:sp>
        <p:nvSpPr>
          <p:cNvPr id="17" name="Text 4"/>
          <p:cNvSpPr txBox="1"/>
          <p:nvPr/>
        </p:nvSpPr>
        <p:spPr>
          <a:xfrm>
            <a:off x="5575501" y="2202225"/>
            <a:ext cx="1374600" cy="22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
</a:t>
            </a:r>
            <a:pPr algn="l" indent="0" marL="0">
              <a:lnSpc>
                <a:spcPct val="100000"/>
              </a:lnSpc>
              <a:buNone/>
            </a:pPr>
            <a:r>
              <a:rPr lang="en-US" sz="134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рождается там, где нет страха и грубости. В стихотворении оно помогает птице чувствовать себя спокойно рядом с человеком и делает дружбу настоящей.
</a:t>
            </a:r>
            <a:endParaRPr lang="en-US" sz="1346" dirty="0"/>
          </a:p>
        </p:txBody>
      </p:sp>
      <p:sp>
        <p:nvSpPr>
          <p:cNvPr id="18" name="Text 5"/>
          <p:cNvSpPr txBox="1"/>
          <p:nvPr/>
        </p:nvSpPr>
        <p:spPr>
          <a:xfrm>
            <a:off x="7248114" y="2202950"/>
            <a:ext cx="1374600" cy="22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
</a:t>
            </a:r>
            <a:pPr algn="l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в тексте не требует громких слов. Она проявляется в внимании, ласке и радости от простого присутствия маленького живого друга рядом.
</a:t>
            </a:r>
            <a:endParaRPr lang="en-US" sz="1371" dirty="0"/>
          </a:p>
        </p:txBody>
      </p:sp>
      <p:sp>
        <p:nvSpPr>
          <p:cNvPr id="19" name="Text 6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5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262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птица в центре внимания сразу вызывает у детей сочувствие и интерес.
</a:t>
            </a:r>
            <a:pPr algn="ctr" indent="0" marL="0">
              <a:lnSpc>
                <a:spcPct val="100000"/>
              </a:lnSpc>
              <a:buNone/>
            </a:pPr>
            <a:r>
              <a:rPr lang="en-US" sz="262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7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Я. Акима «Мой верный чиж»
</a:t>
            </a:r>
            <a:endParaRPr lang="en-US" sz="3850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образ понятен даже младшим школьникам: рядом с человеком живёт маленький друг, которого хочется беречь и слушать.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7838"/>
            <a:ext cx="4048200" cy="1577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6450" y="1231707"/>
            <a:ext cx="4061100" cy="15784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рядом с человеком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6047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за окном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маленький чиж оживляет самый обычный день. Его лёгкое движение и весёлый вид делают комнату уютнее, а настроение — светлее. Так природа входит в дом почти незаметно, но очень тепло.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3179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радость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замечает птицу не спеша и без суеты, появляется чувство спокойствия. Кажется, что маленький пернатый сосед тоже отвечает доверием. В этом простом общении есть доброта и особая красота.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выразительное чтение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стихотворение лучше спокойно и без спешки. Тогда каждый короткий стих звучит ясно, а мягкий ритм помогает передать лёгкие движения чижа и доброжелательное настроение героя.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должен быть тёплым и ласковым, будто рассказ идёт о близком друге. Особенно важно выделять слова о верности, заботе и дружбе, чтобы смысл прозвучал сердечно.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 в нужных местах помогают услышать музыку текста. Если читать с улыбкой, стихотворение становится похожим на тихую птичью песенку, понятную и приятную для слушателей.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500" y="1621000"/>
            <a:ext cx="891000" cy="71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288" y="2624525"/>
            <a:ext cx="874200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3475" y="3708750"/>
            <a:ext cx="874200" cy="87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 главная мысль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1834875" y="157870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стихотворения — дружба человека и маленькой птицы. Поэт показывает, как обычное наблюдение за чижом превращается в тёплую историю о близости и внимании.
</a:t>
            </a:r>
            <a:endParaRPr lang="en-US" sz="1568" dirty="0"/>
          </a:p>
        </p:txBody>
      </p:sp>
      <p:sp>
        <p:nvSpPr>
          <p:cNvPr id="11" name="Text 2"/>
          <p:cNvSpPr txBox="1"/>
          <p:nvPr/>
        </p:nvSpPr>
        <p:spPr>
          <a:xfrm>
            <a:off x="1834875" y="2662925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отношение делает жизнь светлее и спокойнее. Забота, верность и ласка помогают почувствовать ценность каждого живого существа, даже самого маленького.
</a:t>
            </a:r>
            <a:endParaRPr lang="en-US" sz="1568" dirty="0"/>
          </a:p>
        </p:txBody>
      </p:sp>
      <p:sp>
        <p:nvSpPr>
          <p:cNvPr id="12" name="Text 3"/>
          <p:cNvSpPr txBox="1"/>
          <p:nvPr/>
        </p:nvSpPr>
        <p:spPr>
          <a:xfrm>
            <a:off x="1832050" y="374715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образа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Чиж становится символом живой радости и доверия. Через этого маленького героя легче понять, что любовь к природе начинается с простого и внимательного взгляда.
</a:t>
            </a:r>
            <a:endParaRPr lang="en-US" sz="1568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стихотворение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наблюдение за маленькой птицей приводит к выводу о доброте, заботе и дружбе.
</a:t>
            </a:r>
            <a:endParaRPr lang="en-US" sz="1179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особенности произведения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72444" y="2669350"/>
            <a:ext cx="1519772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наблюдение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26500" y="3291400"/>
            <a:ext cx="2159952" cy="14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начинается с обычной, почти бытовой картины. Но именно в ней сразу чувствуется внимание героя к маленькой птице.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418075" y="1153025"/>
            <a:ext cx="2160000" cy="13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Чиж показан не как далёкая лесная птица, а как близкий, весёлый и доверчивый друг, который вызывает улыбку.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2777019" y="2669350"/>
            <a:ext cx="15198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образ чижа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6455175" y="1153025"/>
            <a:ext cx="2160000" cy="13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чиж помогает увидеть важную мысль: даже самая маленькая жизнь заслуживает любви, бережности и уважения.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814119" y="2669350"/>
            <a:ext cx="15198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смысл в малом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4781619" y="2669350"/>
            <a:ext cx="15198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чувство героя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4435675" y="3291400"/>
            <a:ext cx="2160000" cy="14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внимательнее герой смотрит на птицу, тем сильнее звучат нежность, забота и привязанность. В этом и рождается особая интонация текста.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вывод по стихотворению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«Мой верный чиж» показывает, что дружба возможна не только между людьми, но и между человеком и маленьким живым существом, если в сердце есть доброта.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говорит о верности и заботе простыми словами, поэтому смысл стихотворения легко почувствовать: ласка и внимание делают мир теплее и светлее.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чижа остаётся в памяти как символ доверия и тихой радости. Через него стихотворение учит видеть ценность в маленьком и живом.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9869" y="1099650"/>
            <a:ext cx="2646512" cy="284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4825" y="1099650"/>
            <a:ext cx="35850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хочется быть добрее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оставляет светлое чувство и напоминает, что рядом всегда есть маленькие чудеса. Достаточно заметить их, беречь и отвечать живому миру добротой.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2026-05-24T00:44:57Z</dcterms:created>
  <dcterms:modified xsi:type="dcterms:W3CDTF">2026-05-24T00:44:57Z</dcterms:modified>
</cp:coreProperties>
</file>