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вопросы: «Живое вещество и биогеохимические круговороты»
</a:t>
            </a:r>
            <a:pPr algn="l" indent="0" marL="0">
              <a:lnSpc>
                <a:spcPct val="90000"/>
              </a:lnSpc>
              <a:buNone/>
            </a:pPr>
            <a:r>
              <a:rPr lang="en-US" sz="17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связывает биосферу и управляет обменом веществ и энергии.
</a:t>
            </a:r>
            <a:endParaRPr lang="en-US" sz="1777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глобальная система, объединяющая живые организмы и компоненты неживой природы. Живое вещество включает бактерии, растения, грибы и животных, взаимосвязанных с биогеническими и косными веществами. Понимание этой структуры важно для изучения биогеохимических процессов.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определение и структура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550 млрд тонн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сухая масса всех живых организмов, формирующих биосферу.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экологии и биологии,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клетки и неклеточные формы, способные к обмену и воспроизводству. Все виды от водорослей до животных образуют эту массу.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Иванович Вернадский заложил основы учения о биосфере, впервые выделил роль живого вещества в преобразовании планеты. Он ввёл важные понятия, включая «биогеохимический цикл» и изучал влияние жизни на химический состав Земли.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разработал концепцию ноосферы — сферы разума, способной изменять природные процессы. Его работы стали фундаментом отечественной биогеохимии и сформировали научный взгляд на круговороты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В.И. Вернадского в изучение биосферы и круговоротов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функция заключается в преобразовании солнечной энергии с помощью фотосинтеза и дыхания, обеспечивая питание различных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функция связана с хранением и передачей наследственной информации, что поддерживает генетическое разнообразие и эволюцию.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Биогеохимическая функция проявляется в участии живых организмов в переносе и трансформации химических элементов между средами.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Трансформирующая функция заключается в воздействии на среду — создании почвы и изменении структур экосистем благодаря биотурбации и другим процессам.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 в биосфере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функций живого вещества: примеры организмов
</a:t>
            </a:r>
            <a:endParaRPr lang="en-US" sz="227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углекислый газ и солнечную энергию в органическое вещество, создавая основу пищевых цепей. Они играют ключевую роль в поддержании кислородного баланса атмосферы.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например клеверозависимые, способны фиксировать атмосферный азот, превращая его в доступные соединения для растений, тем самым обеспечивая плодородие почвы.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Почвообразующие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муравьи структурируют почву, способствуют разложению органики и улучшают аэрирование, что повышает плодородие и устойчивость экосистем.
</a:t>
            </a:r>
            <a:endParaRPr lang="en-US" sz="9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обеспечивает фотосинтез, дыхание и разложение, запускающее ключевые этапы круговоротов веществ.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биологических и геохимических процессов объединяет живое и неживое, формируя устойчивую биосферу.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способствуют минерализации и переносу химических элементов между средами, поддерживая целостность системы.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живого вещества с биогеохимическими круговоротами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141" y="1291100"/>
            <a:ext cx="206869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биогеохимические циклы и их значение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воды через испарение, конденсацию и осадки обеспечивает климат и доступность влаги для живых организмов.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и выделение углерода регулирует энергетический баланс и климатические процессы на планете.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доступность азота для синтеза белков и других органических соединений, важен для роста растений.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Серный цикл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образовании серосодержащих соединений, влияющих на почвы и атмосферу.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движением фосфора, незаменимого для ДНК и клеточных функций, но ограниченного по доступности.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Фосфорный цикл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7165" y="1394038"/>
            <a:ext cx="428967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механизмы циклов влияют на устойчивость экосистем.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11 класс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пяти биогеохимических циклов, показывающие их резервы, скорость и значимость для биосферы.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ключевых биогеохимических циклов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процессов круговорота элементов в биосфере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биогеохимического круговорота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и переработка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осуществляют фотосинтез, связывая углекислый газ и образуя органические соединения. Животные и микроорганизмы участвуют в преобразовании углерода и возвращают CO2 в атмосферу через дыхание и разложение.
</a:t>
            </a:r>
            <a:endParaRPr lang="en-US" sz="1367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углеродный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 ископаемого топлива значительно увеличивает выбросы углерода, способствуя парниковому эффекту и изменению климата. На суше ежегодно фиксируется около 120 Гт углерода, в океанах — порядка 90 Гт.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 биосфере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 атмосфере фиксируется симбиотическими и свободноживущими бактериями, превращается в доступные для растений формы. Растения усваивают нитраты, а животные используют органический азот для построения белков и других биомолекул.
</a:t>
            </a:r>
            <a:endParaRPr lang="en-US" sz="1179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азота в почву осуществляется при разложении органики, а денитрифицирующие бактерии возвращают его в атмосферу. Избыток азотных соединений может вызывать эвтрофикацию водоемов, нарушая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 и его значение в биосфере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Фосфор выделяется в результате выветривания фосфатных пород и транспортируется с поверхностными водами. Растения поглощают его для построения ДНК и клеточных структур, обеспечивая питание в экосистемах.
</a:t>
            </a:r>
            <a:endParaRPr lang="en-US" sz="1104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Большая часть фосфора находится в литосфере и движется очень медленно, что часто приводит к дефициту в почвах. Искусственное внесение удобрений решает проблему, но может оказывать негативное воздействие на окружающую среду.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круговорота фосфора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биосфере: круговорот и значение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транспирация — ключевые процессы кругооборота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 и с растений через транспирацию, образуя влагу в атмосфере. Эти процессы обеспечивают формирование облаков и питание пресных водоемов, поддерживая живые организмы.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 по речным и подземным потокам, поддерживая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осадки питают реки и грунтовые воды, заряжают питьевые источники и поддерживают растительность. Растения, регулируя парообмен, формируют микроклимат и влияют на глобальную циркуляцию влаги.
</a:t>
            </a:r>
            <a:endParaRPr lang="en-US" sz="8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Солнечная энергия преобразуется в химическую при фотосинтезе, что поддерживает образование органического вещества и трофические сети в экосистемах.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Пищевые цепи передают энергию от производителей к потребителям, однако до 90% энергии теряется на каждом этапе в виде тепла, ограничивая эффективность передачи.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Перераспределение энергии обеспечивает взаимодействие биологических и геохимических процессов, поддерживая устойчивость и динамику биосферы в целом.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энергии в биогеохимических круговоротах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Сжигание ископаемого топлива и вырубка лесов усиливают парниковый эффект, способствуя глобальному изменению климата и нарушая естественные циклы.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Внесение удобрений и строительство гидросооружений изменяют азотный и водный круговороты. Эти изменения приводят к эвтрофикации водоемов, уменьшению биоразнообразия и закислению океанов.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круговороты биосферы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мертвых зон из-за избыточного количества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сточные воды насыщены азотом и фосфором, вызывая усиленный рост водорослей. Разложение массовой биомассы уменьшает уровень кислорода, что губительно для морской жизни.
</a:t>
            </a:r>
            <a:endParaRPr lang="en-US" sz="860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экономические последствия мертвой зоны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мёртвой зоны в Мексиканском заливе в 2021 году превысила 16 000 км², что негативно сказывается на рыболовстве и биоразнообразии, угрожая устойчивости прибрежных экосистем.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циклов: кейс Мексиканского залива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Циклы химических элементов поддерживают стабильный климат и обеспечивают питательными веществами почвы, способствуя росту и разнообразию организмов.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биогеохимических круговоротов для устойчивости биосферы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Баланс круговоротов предотвращает экологические кризисы, минимизируя истощение ресурсов и сохраняя функционирование экосистем на длительный срок.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Нарушения циклов приводят к деградации земель, опустыниванию и снижению устойчивости жизненных систем, усиливая глобальные изменения климата.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влажных земель и посадка лесов улучшают связывание углерода. Развитие биоинженерии помогает в создании биологических фильтров и фиксации азота, уменьшая нагрузку на экосистемы.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природопользование и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устойчивых сельскохозяйственных методов и сокращение химических удобрений помогают стабилизировать круговороты. Использование возобновляемых источников энергии снижает антропогенный след.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и вызовы для биосферы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биосфера — основа устойчивого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играет ключевую роль в биогеохимических циклах, формируя устойчивость экосистем. Изучение круговоротов необходимо для рационального природопользования и защиты планеты от экологических угроз.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2026-05-10T06:57:18Z</dcterms:created>
  <dcterms:modified xsi:type="dcterms:W3CDTF">2026-05-10T06:57:18Z</dcterms:modified>
</cp:coreProperties>
</file>