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свет, тепло и ультрафиолет, влияя на погоду, климат, воду и растения.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радиация: главный источник энергии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солнечная радиация важна именно для географии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энергия Земли приходит от Солнца: до нас свет идёт примерно 8 минут 20 секунд. Дальше она распределяется между атмосферой, океаном и сушей, определяя сезоны и различия климата.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солнечное излучение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 помогает нам видеть окружающий мир и освещает поверхности. Он передаёт энергии достаточно, чтобы нагревать и запускать процессы в природе, например работу растений.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несёт больше энергии. В малых дозах он нужен организму, но избыток может повреждать кожу и глаза, поэтому важны защита и разумное пребывание на солнце.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излучение воспринимается как тепло. Оно нагревает воздух, воду и почву, влияя на температуру у поверхности Земли и на комфорт человека.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лучи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солнечные лучи проходят через атмосферу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 рассеяние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солнечного света возвращается обратно в космос: облака, снег и лёд работают как отражатели. Другая часть рассеивается молекулами воздуха, поэтому небо часто выглядит голубым и свет становится мягче.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атмосферой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часть излучения поглощают озон, водяной пар, пыль и облака. Например, озон особенно важен для защиты: он снижает количество опасного ультрафиолета, доходящего до поверхности.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солнечная энергия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доли показывают, что атмосфера — не только «защита», но и участник теплового баланса планеты.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приходит к поверхности, поэтому суша и океан сильнее всего влияют на нагрев и дальнейшие процессы в атмосфере.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географии/климатологии; ориентировочные доли (порядок величин).
</a:t>
            </a:r>
            <a:endParaRPr lang="en-US" sz="13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Солнце над горизонтом, тем сильнее нагрев: лучи падают под большим углом и концентрируют энергию на меньшей площади.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широтах угол падения солнечных лучей отличается, поэтому в низких широтах обычно теплее, чем в высоких. Это влияет на распределение тепла по планете.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сила солнечной радиации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Облачность, запылённость и прозрачность воздуха ослабляют или пропускают излучение. Летом энергии больше, потому что путь лучей через атмосферу короче, а зимой — меньше.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солнечная энергия влияет на погоду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процессов в атмосфере: от нагрева до осадков и ветра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и круговорот воды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водоёмы и увлажнённую почву. Вода испаряется с поверхности океанов, рек, озёр и влажных участков земли.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стекает в реки и снова попадает в океан, часть впитывается почвой. Круговорот воды поддерживается солнечным теплом.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на землю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укрупняются, из облаков выпадают дождь или снег. Это возвращает воду обратно на поверхность Земли.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осадков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в воздух, водяной пар охлаждается. Затем он превращается в мельчайшие капли и образует облака.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в атмосфере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Ультрафиолетовые лучи: УФ-А, УФ-В и УФ-С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условную доступность УФ-диапазонов у поверхности: УФ-С сильнее всего задерживается атмосферой.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различий в поглощении озоном наибольший вклад в воздействие на кожу обычно дают УФ-А и УФ-В, а УФ-С до поверхности почти не доходит.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сведения о поглощении ультрафиолета атмосферой (качественные соотношения; численные значения условные для наглядности).
</a:t>
            </a:r>
            <a:endParaRPr lang="en-US" sz="11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66" y="1477975"/>
            <a:ext cx="3310268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 солнечного спектра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разные участки спектра по-разному влияют на природу и человека, а атмосфера особенно защищает от наиболее опасного излучения.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«энергичнее» участок УФ-диапазона, тем выше потенциальный вред, поэтому атмосферные фильтры особенно важны.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физике атмосферы и охране здоровья от УФ-излучения.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 стратосфере и поглощает большую часть опасного ультрафиолета. Благодаря этому снижается риск повреждений кожи, а также ухудшения зрения из-за слишком сильного излучения.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озона становится меньше, возрастает вероятность солнечных ожогов, воспаления глаз и повреждения клеток кожи. Поэтому состояние озонового слоя напрямую связано с тем, насколько безопасно находиться на солнце.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— защитный экран Земли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во многих регионах наблюдается его постепенное восстановление. Однако полное «возвращение» занимает время, поэтому контроль за выбросами остаётся важной задачей.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века во многих странах сократили и ограничили использование фреонов, которые способны разрушать озон. Это решение помогло остановить быстрые потери озона и поддержало постепенное улучшение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солнечная энергия работает внутри растений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лист попадает свет, растение начинает фотосинтез. В клетках из воды и углекислого газа образуются органические вещества, а в воздух выделяется кислород. Так солнечная энергия превращается в «строительный материал» для роста.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запускает фотосинтез: «урок» листа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— главный старт для образования органики в лесах, лугах и полях. Если энергии не хватает, растения развиваются слабее, а это отражается на животных и людях. Поэтому без солнечной радиации не было бы большинства пищевых цепей на Земле.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солнца не будет урожая и «зелёных» пищевых цепей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солнечной радиации больше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экватора, тем ниже солнце поднимается над горизонтом и тем сильнее «распределяется» энергия по большей площади.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распределение радиации по широтам определяется углом падения лучей, а облака могут заметно уменьшать её в течение дня.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 углу падения солнечных лучей; нормировка: 0° → 100 (2026). Реальные значения зависят от облачности и прозрачности атмосферы.
</a:t>
            </a:r>
            <a:endParaRPr lang="en-US" sz="11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солнечную энергию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превращают свет в электричество. Их ставят на крышах домов, в школах и на дачах. При ясной погоде выработка растёт, а ночью система работает от запасённой энергии.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для электричества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освещения улиц применяют солнечные решения: панели заряжают батарею, а ночью питание идёт от накопителя. Так можно оборудовать тропинки, остановки и участки вдали от электросетей.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фонари и автономное освещение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используют для питания спутников и автономных устройств. Солнечные батареи помогают им работать там, где нет удобного подключения к сети. Плюс — отсутствие дыма и выхлопных газов при работе.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работающая в удалённых местах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коллекторы помогают нагревать воду. Их используют в частных домах, бассейнах и коммунальных установках. Это снижает расход топлива и делает повседневные дела более энергоэффективными.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воды для быта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1867" y="1477975"/>
            <a:ext cx="3516067" cy="27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солнечной энергии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солнечной энергии: что делает её удобной и экологичной, а что нужно учитывать для стабильного использования.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баланс таков: солнечная энергия полезна и экологична, но для стабильности её приходится сочетать с накоплением и/или резервными источниками.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и общеизвестных принципов работы фотоэлектрических систем (без привязки к одному источнику).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от сильного солнца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защиты при высоком УФ-индексе и шаги снижения риска ожогов.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 её 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происходят вспышки и выбросы заряженных частиц. Эти события относят к космической погоде и они могут менять условия в верхних слоях атмосферы Земли.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влияние отражается и на электросетях. Поэтому Солнце важно не только для климата, но и для надёжной работы современной техники и связи.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сильных процессах возможны полярные сияния, а ещё — нарушения радиосвязи и сбои в работе спутников. Иногда страдают и системы, связанные с передачей сигналов.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солнечной радиации в течение суток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обычно приходится на момент, когда Солнце выше всего над горизонтом, поэтому путь лучей через атмосферу короче.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кривой видно: освещённость растёт утром из‑за подъёма Солнца и падает вечером из‑за увеличения угла и появления тени.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суточного хода при ясной погоде; значения нормированы на максимум (2026). В реальности график меняется из‑за облачности.
</a:t>
            </a:r>
            <a:endParaRPr lang="en-US" sz="11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солнечная радиация важна для будущего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остаётся одним из самых перспективных возобновляемых источников. Она может снизить потребность в угле, нефти и газе, особенно там, где много солнечных дней.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технологиям солнечная энергия становится удобнее для городов и сельских районов. Даже в удалённых местах это может быть практичной альтернативой дорогой подводке топлива и электричества.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включают солнечные панели, аккумуляторы и «умные» системы управления. Они помогают хранить энергию и точнее распределять её между домами, школами и предприятиями.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установок помогает уменьшать выбросы углекислого газа. Это важно для климата, потому что меньше парниковых газов — меньше дополнительного нагрева атмосферы.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задаёт тепло и свет, влияет на погоду, климат и фотосинтез. Атмосфера и озоновый слой защищают живые организмы, а человеку важно беречься от вредного ультрафиолета.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солнечной радиации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2026-05-11T18:08:48Z</dcterms:created>
  <dcterms:modified xsi:type="dcterms:W3CDTF">2026-05-11T18:08:48Z</dcterms:modified>
</cp:coreProperties>
</file>