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прекрасен этот мир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красоту природы, города и добрых чувств.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говорить без слов: она передаёт радость, спокойствие, удивление и мечтательность. Если слушать внимательно, в ней легко узнать капель, птичьи трели, шум дождя и праздничный шум вокруг нас.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показывает красоту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со света и звука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пробуждение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музыке часто начинается очень мягко, будто мир только открывает глаза. Плавная мелодия и тихое вступление создают ощущение покоя. Кажется, что за окном ещё прохладно, но день уже готов дарить свет и новые впечатления.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голоса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утреннем звучании легко услышать птиц, лёгкий ветер и звонкую капель. Эти звуки будто разговаривают между собой и будят всё вокруг. Музыка с таким настроением помогает представить сад, двор и свежий воздух после сна.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нового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светло и высоко, она напоминает о хорошем начале. В ней нет спешки, зато есть надежда и тихая радость. Такое утро хочется встречать с улыбкой, потому что оно обещает много приятных открытий.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музыка обычно звучит легко и быстро. Короткие звуки и звонкие мелодии помогают услышать капель, ручьи и движение воздуха после долгой зимы.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выбирают светлое звучание, чтобы передать пробуждение природы. В таких произведениях будто всё начинает расти, расправляться и радостно шевелиться.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песнях о весне часто появляются солнце, птицы, зелёная трава и первое тепло. От этого музыка кажется особенно ясной и живой.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музыке: капель, ручьи и птичьи голоса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музыка часто звучит широко и свободно, как прогулка по большому полю или двору. В ней слышатся игры, солнце, тёплый ветер и весёлое движение.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лето похоже на праздник каникул, дружбы и путешествий. Такие мелодии обычно тёплые, яркие и очень бодрые, почти как июльский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радость, движение и простор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музыка нередко звучит спокойнее и мягче, чем летняя. Плавная мелодия напоминает шорох листьев под ногами и тихий вечер после тёплого дня.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 темп помогает передать дождь, листопад и короткие солнечные минуты. В такой музыке слышится не спешка, а внимательное вслушивание в природу.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песни часто рассказывают об урожае, ветре и золотых деревьях. Они могут быть немного грустными, но именно поэтому особенно красивыми.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музыке похожа на спокойную прогулку по аллее. В ней есть и тишина, и свет, и чувство доброй задумчивости.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золотые краски и тихая грусть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музыка часто кажется прозрачной и хрупкой, словно снежинка на ладони. В ней слышатся морозный воздух, блеск снега и спокойствие заснеженного дня.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зимних песнях легко узнать Новый год, снежки, санки и радость игр. Такая музыка умеет быть тихой, но при этом очень праздничной.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тишина, снег и сказочное настроение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саду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птицы начинают петь особенно оживлённо. Их голоса наполняют двор и сад живой, звонкой музыкой.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весна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птицы поют чаще. Так они общаются друг с другом и защищают свои места, а человеку дарят ощущение настоящей природной мелодии.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произведениях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передают птичьи голоса высокими нотами и быстрыми повторами. Благодаря этому в музыке появляются лёгкость, движение и радостное щебетание.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поют, и мир становится музыкальным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может звучать тихо и ровно, будто кто-то шепчет за окном. Такой звук успокаивает и помогает представить серый, но красивый день.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и ветер звучат сильнее, почти как большой оркестр. Они напоминают, что природа умеет быть и нежной, и могучей, и очень живой.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дождя, гром и ветер как природный оркестр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92" y="1602394"/>
            <a:ext cx="198270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звучит в ритме людей, которые спешат по делам. Чёткие шаги и повторяющиеся звуки создают ощущение постоянного движения.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и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Гудки, звон трамвая и шум улиц делают город похожим на большой живой инструмент. В музыке это часто передаётся бодрым и точным ритмом.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огни, город становится тише и мягче. Его музыка словно замедляется, чтобы показать спокойный вечер и уютные окна.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ритме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музыка учит замечать красоту не только в тишине. Она показывает, что даже шумные улицы могут звучать по-своему красиво и интересно.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города: движение, свет и ритм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 околицей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утро начинается не с будильника, а с петушиного крика и тихого звона ведра у колодца. Над полем плывёт ветер, трава шуршит, а речка у берега негромко плескается, будто подпевает новому дню.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вечерней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деревня звучит особенно спокойно. Слышны колокольчики на пастбище, далёкий лай собаки и протяжная песня, в которой чувствуется дом, поле и длинная дорога без спешки.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песне: простор, тишина и колокольчики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мягко и протяжно, поэтому с её помощью легко представить плавное движение, тёплый вечер или спокойную весеннюю картину. Её звук похож на живую, ласковую речь.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светло, как будто в воздухе мелькают птицы, капель или солнечные лучи. А барабан добавляет чёткость, силу и ощущение уверенного шага или праздника.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другие звонкие инструменты помогают передать блеск, радость и неожиданную искру в музыке. В оркестре разные тембры соединяются, как краски на яркой картине.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инструменты, которые помогают рисовать мир звуком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дружбе, маме и школьной жизни особенно близки детям, потому что в них слышны забота, благодарность и тёплые слова. Такая музыка делает обычный день добрее и светлее.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человеке важны ясная мелодия и настроение единства. Они учат радоваться успехам других, помогать без лишних слов и замечать, как много в мире добрых поступков.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добре и красоте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мира создают не только музыканты и художники, но и те, кто умеет бережно трудиться, помогать другим и делать своё дело аккуратно. Добро тоже звучит красиво.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поёт, играет на инструменте или внимательно слушает музыку, он учится слышать рядом другого человека. Так рождается уважение, а вместе с ним — общая радость.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это особенно заметно на хоровых занятиях, в игре на шумовых инструментах и в совместном исполнении песен. Здесь важно не только петь, но и дружно слушать.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 каждого участника делает общее звучание ровнее и ярче. Поэтому музыка становится общим делом, где красота рождается из согласия, внимания и добрых отношений.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создают красоту своими делами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дарит сама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ветер, пение птиц и шум моря не нужно сочинять — они звучат сами. Эти звуки помогают почувствовать радость, тишину или удивление, если слушать их внимательно.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превращает впечатления в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пьесы и танцы создаёт человек, опираясь на свои чувства и наблюдения. Услышав природу, композитор часто переносит её образы в музыку, и тогда мир словно оживает ещё раз.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природы и музыка, созданная человеком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 на темп: быстрая музыка часто напоминает бег, игру, ветер или весёлое движение, а медленная — вечер, сон, задумчивость и тихий разговор.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характер мелодии. Плавная линия создаёт спокойный образ, а короткие и резкие звуки помогают услышать шум, шаги, капли или праздничную суету.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громкость и тембр. Высокие, светлые звуки легко связать с птицами, капелью и солнцем, а низкие — с тяжёлым дождём, землёй или далёкой грозой.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и замечать её образы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шум, спешка и постоянная невнимательность заглушают то, что звучит тихо и красиво. Тогда можно не заметить птиц, ветер, каплю дождя и даже спокойную музыку природы.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ссоры и беспорядок тоже мешают видеть и слышать хорошее вокруг. А вот тишина, аккуратность и уважение к людям помогают миру звучать чище и радостнее.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слышать красоту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ломать ветки, не рвать редкие цветы и не мусорить. Даже маленький поступок помогает сохранить красоту природы для всех, кто придёт после нас.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беречь воду и ухаживать за растениями дома, в школе и во дворе. Тогда вокруг становится уютнее, а зелёные листья и цветы отвечают нам свежестью.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полезно тихо слушать музыку, петь вместе и помогать одноклассникам. Добрые привычки делают день спокойнее, а общее дело — дружнее.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заботятся о природе и друг о друге, мир словно звучит без лишнего шума. В такой мелодии нет резких нот, зато много света и тепла.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прекрасный мир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вокруг нас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аллее и не торопиться, можно услышать, как листья шепчутся под ногами и над головой. Этот тихий звук напоминает, что красота часто прячется совсем рядом. Она не кричит, а терпеливо ждёт внимательного слушателя.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на стекле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одна капля медленно скатывается по окну, а другая уже блестит рядом, как маленькая звёздочка. Такое простое наблюдение учит замечать чудо в обычном дне. Музыка тоже умеет делать привычное особенно ясным и тёплым.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колыбельная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доме могут звучать весёлый смех друзей и тихая колыбельная перед сном. Оба звука по-своему красивы, потому что несут добро. Когда мы слышим их сердцем, мир кажется дружелюбнее и светлее.
</a:t>
            </a:r>
            <a:endParaRPr lang="en-US" sz="10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увидеть красоту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полон звуков, красок и добрых чувств. Музыка помогает услышать их внимательнее, замечать красоту природы, людей и обычных дней, а значит — любить мир ещё сильнее.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2026-05-24T21:27:07Z</dcterms:created>
  <dcterms:modified xsi:type="dcterms:W3CDTF">2026-05-24T21:27:07Z</dcterms:modified>
</cp:coreProperties>
</file>