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важнейшие темы культуры Древнего Египта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ключевые аспекты культуры древней цивилизации Египта: религию, искусство и науку.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Древнего Египта в историческом контексте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развивался вдоль Нила с IV тысячелетия до н.э., став опорой для развития земледелия и городов. Сегодня его история изучается в музеях и археологических раскопках по всему миру.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реки Нил и природных условий на цивилизацию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разливы Нила насыщали земли минеральными веществами, что позволяло строить обширные и плодородные поля для выращивания культур.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и сухой африканский климат сконцентрировал население вокруг реки, а оазисы играли важную роль для торговли и передвижения караванов.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общества и управление в Египте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был верховным правителем, считался живым богом и передавал власть преемнику среди сыновей по мужской линии.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играли жрецы, которые проводили религиозные обряды и управляли храмами, а писцы фиксировали законы и события.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Ремесленники, крестьяне и воины образовывали рабочий класс; их деятельность строго регулировалась законами и порядками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боги и религиозные верования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Многобожие и культ богов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почитали богов, таких как Ра — бог солнца, Амон — верховный бог, Осирис — бог преисподней и богиню Исиду. Каждый бог имел свою роль в мифологии и повседневной жизни.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загробную жизнь и обряды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бессмертие души стимулировала ритуалы мумификации и строительство elaborate гробниц, которые были местом перехода к загробной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и папирус — хранители знаний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появились около 3300 года до н.э. и использовались для записи важных событий и законов.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изобрели папирус — первый вид бумаги — для создания свитков и хранения письменной информации.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1799 году был найден Розеттский камень, что позволило в 1822 году расшифровать древние египетские тексты.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открытия открыли доступ к богатому культурному наследию и позволили понять жизнь и верования древних египтян.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из жизни фараонов и богов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стенах храмов и гробниц рисовали важные события, как празднества, битвы и поклонения богам. Эти изображения помогали сохранить память и передавали религиозные идеи, отражая социальный статус участников.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краски и строгость композиций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Использовались насыщенные цвета: красный, синий, зелёный, жёлтый. Фигуры изображались упорядоченно, каждое место и размер имели значение, подчеркивая важность персонажей и сюжетов.
</a:t>
            </a:r>
            <a:endParaRPr lang="en-US" sz="129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живописи в загробной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украшающих гробницы рельефов и росписей служили духовным путём для усопших, помогая им в путешествии в иной мир и обеспечивая защиту богов.
</a:t>
            </a:r>
            <a:endParaRPr lang="en-US" sz="1420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Живописное искусство в Древнем Египте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8106" y="2151250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477" y="2114972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59782" y="2131725"/>
            <a:ext cx="484838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 функции скульптуры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Используемые материалы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Скульптуры изготавливались из гранита, известняка, дерева и фаянса, что обеспечивало долговечность и разнообразие форм.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размещение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Скульптуры ставились в гробницах и общественных местах, служа оберегами и напоминанием о великих деяниях и богах.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главных фигур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Цари и боги были частыми объектами скульптур, которые имели символическую строгость и подчеркивали их значимость.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сопровождала религиозные обряды, праздники и торжества, создавая атмосферу святости и радости, а также усиливая ритуальные действия.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были неотъемлемой частью праздников и церемоний. Музыканты и танцовщицы пользовались уважением и часто выступали при дворе фараона и в храмах.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танец в жизни египтян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развитие наук в Египте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привилегированных семей обучались чтению, письму и математике, изучая иероглифы в специализированных школах и храмах.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Жизни был центром обучения священнослужителей, где изучали медицину, астрономию, математику и религиозные тексты.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дети учились ремеслам с ранних лет. Египтяне сделали значительные открытия в анатомии, астрономии и физике, применяемые в быту и строительстве.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654" y="2126300"/>
            <a:ext cx="2525242" cy="269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1021" y="2126300"/>
            <a:ext cx="2538408" cy="269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79" y="2126300"/>
            <a:ext cx="2525242" cy="269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23996" y="2126300"/>
            <a:ext cx="2538408" cy="2696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Древнеегипетские архитектурные шедевры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759675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Хеопса — символ вечности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Хеопса в Гизе — самая крупная и знаменитая из всех египетских пирамид, построена около 2580 года до н.э. Её точные пропорции и монументальность до сих пор поражают учёных и туристов.
</a:t>
            </a:r>
            <a:endParaRPr lang="en-US" sz="947" dirty="0"/>
          </a:p>
        </p:txBody>
      </p:sp>
      <p:sp>
        <p:nvSpPr>
          <p:cNvPr id="14" name="Text 3"/>
          <p:cNvSpPr txBox="1"/>
          <p:nvPr/>
        </p:nvSpPr>
        <p:spPr>
          <a:xfrm>
            <a:off x="3491838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Луксора и Карнака — центры веры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в Луксоре и Карнаке служили не только местами поклонения богам, но и архитектурными комплексами с величественными колоннами и статуями, символизирующими мощь и духовную жизнь Египта.
</a:t>
            </a:r>
            <a:endParaRPr lang="en-US" sz="919" dirty="0"/>
          </a:p>
        </p:txBody>
      </p:sp>
      <p:sp>
        <p:nvSpPr>
          <p:cNvPr id="15" name="Text 4"/>
          <p:cNvSpPr txBox="1"/>
          <p:nvPr/>
        </p:nvSpPr>
        <p:spPr>
          <a:xfrm>
            <a:off x="6223988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каменных материалов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Известняк, песчаник и гранит были основными строительными материалами египтян. Мастера создавали сложные сооружения, применяя специальные подъемные механизмы и систему галерей для перемещения блоков.
</a:t>
            </a:r>
            <a:endParaRPr lang="en-US" sz="947" dirty="0"/>
          </a:p>
        </p:txBody>
      </p:sp>
      <p:sp>
        <p:nvSpPr>
          <p:cNvPr id="16" name="Text 5"/>
          <p:cNvSpPr txBox="1"/>
          <p:nvPr/>
        </p:nvSpPr>
        <p:spPr>
          <a:xfrm>
            <a:off x="8956163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как отражение веры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Монументы строились с учётом религиозных представлений: пирамиды — гробницы для загробной жизни, храмы — обители богов, обелиски — символы солнечной энергии и вечности.
</a:t>
            </a:r>
            <a:endParaRPr lang="en-US" sz="9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 литература Древнего Египта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Древнеегипетские тексты включали мифы, поучительные рассказы и религиозные гимны, отражающие мировоззрение и ценности египтян того времени.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позволяла фиксировать законы, медицинские рецепты и религиозные тексты, сохраняя знания и традиции для будущих поколений.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двух братьях — один из известных литературных памятников, рассказывающий о добре, зле и семейных отношениях в простой, но выразительной форме.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Папирусы с записями о богах, животных и повседневной жизни дают учёным важные сведения о культуре и духовности древних египтян.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скульптура: каноны и материалы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Египетское искусство строго придерживалось канонов: фигуры изображались в профиль с лицом и глазами анфас, а масштаб зависел от социального статуса персонажа, подчёркивая иерархию.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Скульптуры создавались из камня, дерева и металла, изображая богов, фараонов и мифических существ, с применением насыщенной цветовой палитры с символическим значением.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религии и общества в Древнем Египте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культы природы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начальных этапах египтяне обожествляли природу и животных, что отражалось в ритуалах поклонения плодородию и водам Нила.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великих храмов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Ритуальные центры в Карнаке и Луксоре стали символом религиозной мощи и объединяли население через праздники и священные церемонии.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пантеона богов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выстроился сложный пантеон со многими богами, среди которых выделился бог солнца Амон-Ра, придавая культам структурированность.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жрецов и праздников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управляли обрядами, поддерживали культ богов, а религиозные праздники сопровождались шествиями, музыкой и танцами, укрепляя сплочённость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достижения: календарь, математика, астрономия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календарь помогал предсказывать разливы Нила, что было важно для земледелия. Геометрия применялась в строительстве и землемерии.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успешно сочетали астрономию и математику для практических нужд и ритуалов, что способствовало развитию цивилизации.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древнеегипетским наукам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2676" y="2400298"/>
            <a:ext cx="433632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 социальные роли в Древнем Египте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профессий отражало структуру общества и важность каждой роли для экономики и культуры Египта.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статус имели жрецы и писцы, фермеры и ремесленники обеспечивали жизнедеятельность общества.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 исторические исследования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Косметика — защита и красота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наносили кёхль вокруг глаз для защиты от солнца и бактерий. Использовались масла и благовония для увлажнения и ароматизации тела в жарком климате.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 одежда с символикой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золота и фаянса мастерили амулеты и драгоценности. Льняная ткань была основой одежды, а причёски указывали на возраст и социальный статус, подчёркивая индивидуальность человека.
</a:t>
            </a:r>
            <a:endParaRPr lang="en-US" sz="1442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и косметика в Древнем Египте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 развлечения в Египте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начинали день рано: завтракали хлебом и пивом, затем работали на полях, в мастерских или строительстве, поддерживая хозяйство и развитие государства.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Досуг включал игру сенет, музыкальные концерты и праздники с танцами, объединявшие общину и создававшие атмосферу радости и поддержки.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Ритуалы, такие как молитвы и очищение, а также праздники урожая связывали людей с природными циклами и духовностью, формируя семейные и общественные ценности.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3500+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продолжается изучение и восхищение египетской цивилизацией во всём мире благодаря её наследию и памятникам.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архивы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интерес к египетскому наследию насчитывает более трёх тысяч лет, включая изучение архитектуры, искусства и письменности.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культуры Египта в мировой истории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оставил неизгладимый след благодаря своим знаниям, искусству и верованиям, которые продолжают вдохновлять современный мир и служат примером развития цивилизации.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2026-05-10T12:51:20Z</dcterms:created>
  <dcterms:modified xsi:type="dcterms:W3CDTF">2026-05-10T12:51:20Z</dcterms:modified>
</cp:coreProperties>
</file>