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 на уроке английского языка: навыки, темы и результат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Наблюдаем, описываем, говорим по-английски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описание картин важно в 9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упражнение помогает замечать детали, подбирать точные слова и строить связный ответ. Оно развивает учебную речь, расширяет словарь и готовит к устным заданиям, ВПР и школьным проектам.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описания картины на английском языке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называют жанр, автора или название, если они известны. Эта часть задаёт тему ответа и помогает сразу понять, о какой картине идёт речь.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передают общий сюжет и первое впечатление от изображения. Здесь важно не перечислять детали, а кратко объяснить, что происходит на картине в целом.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impression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описывают героев, предметы, цвета, фон и действия. Лучше двигаться от главного объекта к второстепенным, чтобы текст звучал логично и спокойно.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дают короткую личную оценку. Достаточно одной-двух фраз о том, почему картина нравится, запоминается или вызывает определённые чувства.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настроение картины и объясняют, какие элементы его создают. Подходят простые слова о тишине, радости, напряжении, загадочности или спокойствии.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картиной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для устного описания изображения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 картине: объект, фон и детали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людей, животных, здания, деревья или предметы, которые сразу привлекают внимание. Именно они помогают понять тему картины и её общий сюжет.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что находится ближе к зрителю, а что расположено дальше. Такое сравнение делает описание точнее и помогает показать пространство картины.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и задний план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указать, что находится слева, справа, в центре, сверху или внизу. Эти слова помогают выстроить ответ и не пропустить значимые элементы изображения.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кадре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картине есть люди или животные, стоит описать их действия, жесты и позы. Так ответ становится живее и ближе к настоящей сцене.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позы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элементы — свет, тени, дорога, окна, облака, одежда — часто создают настроение. Именно они делают описание выразительным и более запоминающимся.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настроения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цвета, света и настроения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сделать описание картины ясным, коротким и выразительным.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слова о цвете и свете, тем легче передать атмосферу без лишних объяснений.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наблюдение за репродукциями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картины и её роль в описании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объект обычно расположен так, чтобы сразу притягивать взгляд. Если описать это, легче объяснить, почему именно он кажется самым важным на картине.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композиции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показывает, какие элементы являются основными, а какие — фоном. Такое сравнение делает ответ более точным и помогает избежать простого перечисления.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второстепенное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планы помогает показать глубину изображения. Передний план часто содержит ключевые детали, а задний план дополняет сюжет и создаёт пространство.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и задний план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Диагонали, горизонт и направляющие линии ведут взгляд зрителя по картине. В описании это помогает показать, как художник организует внимание и движение.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линии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заметить расположение объектов, описание становится более глубоким. Ученик может объяснить не только что изображено, но и как картина устроена.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 построения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хорошее описание картины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заметную часть ответа обычно составляют детали, цвет, свет и настроение: именно они делают монолог конкретным и живым, а не пересказным.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школьному устному описанию картин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описание строится на наблюдении и точной лексике; краткое мнение завершает ответ, но не заменяет основную часть.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5275" y="3502175"/>
            <a:ext cx="34650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цвете и свете по-английски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Warm, golden и bright ассоциируются с солнцем, уютом и спокойствием. Такие слова удобно использовать, когда на картине лето, вечерний свет или доброжелательная атмосфера.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Cold, pale и blue помогают передать зиму, тишину, расстояние или чувство одиночества. Они особенно полезны, если в изображении много неба, воды или теней.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гамма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light делает картину открытой и энергичной, а sunlight подчёркивает ясную погоду и естественность сцены. Эти слова помогают сразу задать общее впечатление.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light выделяет главный объект и скрывает второстепенные детали. В описании это удобно, когда нужно показать, как художник управляет вниманием зрителя.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художественный приём
</a:t>
            </a:r>
            <a:endParaRPr lang="en-US" sz="1159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light, dim light и shadows создают спокойствие, загадочность или напряжение. С их помощью можно объяснить, почему картина кажется тихой или драматичной.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тёмный свет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картин: portrait, landscape, still life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landscape обычно открывается природа: небо, вода, деревья, поля или дорога. В таком изображении важно почувствовать воздух и расстояние, а не только назвать предметы. Именно поэтому описание строится вокруг света, погоды и общего настроения.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слышен ветер и видно пространство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Portrait помогает внимательно рассмотреть человека. Здесь особенно важны выражение глаз, положение головы, одежда и поза, потому что они показывают характер и эмоциональное состояние героя. Даже один взгляд может изменить впечатление от всей картины.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поза и характер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life строится вокруг вещей, которые кажутся неподвижными, но многое рассказывают о жизни человека. Фрукты, книги, посуда и цветы образуют спокойную сцену, где особенно заметны цвет, форма и расположение предметов на столе.
</a:t>
            </a:r>
            <a:endParaRPr lang="en-US" sz="109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предметов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для описания картины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точнее описывать цвет, форму, настроение и движение на картине.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наблюдение за репродукциями картин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прилагательные делают описание короче, выразительнее и помогают избежать повторов.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Связные фразы для описания картины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ответа удобно сразу обозначить, что именно изображено. Фразы I can see и The picture shows помогают быстро войти в тему и задать общий тон описания.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описание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показать расположение объектов на картине. Слова In the foreground и In the background помогают не только описывать детали, но и делать речь более организованной.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место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не звучало однообразно, используют переходы then, after that, besides и moreover. Они связывают предложения и помогают плавно добавлять новые наблюдения без резких пауз.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к деталям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нужны слова для оценки и вывода: as a result, that is why, in my opinion, the painting looks. Они завершают ответ и показывают личное отношение к картине.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выводом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 the right и on the left особенно полезны, когда на картине много предметов или людей. Они помогают слушателю легко представить композицию и понять порядок деталей.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 взгляд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устного ответа по описанию картины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устного монолога по картине для школьного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описании картин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35780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ученик просто перечисляет увиденное без наблюдения за деталями. В таком ответе не хватает точных слов, поэтому описание звучит бедно и малоубедительно.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35780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пересказ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09045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речи повторяются одинаковые прилагательные, например good, nice или beautiful. Лучше заменять их более точной лексикой, чтобы описание звучало естественно и разнообразно.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09045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слов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823106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назвать фон, зритель не поймёт, где происходит действие и какое у картины настроение. Передний и задний план помогают собрать изображение в целую картину.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823106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фона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55576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учащиеся смешивают Present Simple и Present Continuous без причины или неправильно используют предлоги места. Такие ошибки мешают пониманию и делают ответ менее точным.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55576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грамматике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728841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 должно заканчиваться на перечислении предметов. Важно добавить короткое личное мнение о настроении картины, чтобы ответ выглядел завершённым и содержательным.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728841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вывода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настроение картины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детали могут изменить восприятие картины: например, тёмный фон или спокойная поза героя сразу задают другой эмоциональный тон.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оценка признаков описания картины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 оказывают наибольшее влияние, а остальные признаки уточняют впечатление и делают его более полным.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и полное описание: два формата ответа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подходит, когда нужно быстро назвать тему, главный объект и два-три заметных признака. Такой ответ помогает удержать структуру и не перегружать речь лишними подробностями.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формат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придумывать факты, которых нет на картине, и не сбиваться с последовательности. Лучше говорить точно и ясно, чем пытаться сделать ответ слишком длинным.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формате важно назвать жанр, описать внешний вид, отметить настроение и закончить короткой оценкой. Без этих элементов описание кажется неполным и слишком общим.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включить обязательно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описание позволяет добавить больше деталей, сравнения и логические связи. Оно особенно полезно, если нужно показать уверенность в речи и умение выстраивать развёрнутый монолог.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формат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вариант удобен для быстрого устного ответа, а полный — для более серьёзного задания или тренировки речи. Оба требуют внимательного наблюдения и аккуратного подбора слов.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формат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школьного описания на английском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помогают выстроить ответ как связный монолог с понятным началом, развитием и выводом.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делают описание логичным и помогают избегать разрозненных предложений.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устной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объекта достаточно, чтобы построить ясное и короткое описание без лишней перегрузки.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деталей позволяют передать жанр, композицию и настроение картины, если выбрать точные слова и выстроить их в логичном порядке.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готовое описание перед ответом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названы ли жанр картины и её тема. Это помогает сразу понять, о чём идёт речь, и делает ответ более собранным.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 тема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убедитесь, что в описании есть цвет, свет и расположение объектов. Эти элементы показывают, что вы действительно внимательно рассмотрели изображение.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свет, композиция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должна быть короткая оценка настроения картины. Без этого ответ выглядит незавершённым и напоминает простой перечень предметов.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настроении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заменить повторяющиеся слова и слишком общие фразы более точными. Так речь становится выразительнее и звучит увереннее.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общие слова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 предлоги места, артикли и формы глаголов. Даже небольшая ошибка может помешать пониманию, поэтому самопроверка очень важна.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предлоги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 на английском: навык, который легко развивать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описание картины строится на внимательном взгляде, точных словах и логичной последовательности. Этот навык помогает девятиклассникам говорить свободнее, расширять словарь и лучше отвечать на уроке.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2026-05-31T11:39:56Z</dcterms:created>
  <dcterms:modified xsi:type="dcterms:W3CDTF">2026-05-31T11:39:56Z</dcterms:modified>
</cp:coreProperties>
</file>