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фигуры
</a:t>
            </a:r>
            <a:pPr algn="l" indent="0" marL="0">
              <a:lnSpc>
                <a:spcPct val="90000"/>
              </a:lnSpc>
              <a:buNone/>
            </a:pPr>
            <a:r>
              <a:rPr lang="en-US" sz="20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равенство частей фигуры в геометрии
</a:t>
            </a:r>
            <a:endParaRPr lang="en-US" sz="4474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вокруг нас и в задачах геометрии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встречается в природе, архитектуре, знаках и орнаментах. В геометрии она помогает точно сравнивать фигуры, строить изображения и понимать, как работает зеркальное отражение.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осевая симметрия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возникает, когда одна часть фигуры является зеркальным отражением другой относительно прямой. Обе половины выглядят одинаково при наложении.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фигуры и её образ находятся на одинаковом расстоянии от оси. Это главное условие, по которому проверяют наличие осевой симметрии.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делит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называемая осью симметрии, проходит так, что разделяет фигуру на две равные части. Эти части соответствуют друг другу по форме и размеру.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соединяющий симметричные точки, пересекает ось под прямым углом. Такое положение помогает точно строить зеркальный образ и проверять чертёж.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ось симметрии на рисунке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Прямая-ориентир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на чертеже изображают прямой линией, чаще всего вертикальной или горизонтальной. Она служит границей, относительно которой сравнивают две половины фигуры.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элементы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обе стороны от оси располагаются одинаковые детали рисунка. Если мысленно сложить изображение по этой линии, симметричные части должны совпасть.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точек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помечать пары симметричных точек и показывать, что они находятся на равных расстояниях от оси. Так легче увидеть правильность построения.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линии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оси проходит между зеркальными частями фигуры и не должна смещаться в сторону. Если она выбрана неверно, равенство частей нарушается.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 число осей симметрии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осей симметрии зависит от формы фигуры и её внутренних свойств.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«правильная» фигура, тем больше у неё осей симметрии; у некоторых фигур их нет совсем.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осевой симметрии в школьной геометрии 7 класса.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оси симметрии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равенству расстояний и взаимному положению точек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 относительно прямой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 всегда находятся по разные стороны от прямой. Это первое условие, по которому можно отличить их от обычных соседних точек на рисунке.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точки удалены от оси на одинаковую величину. Если измерить расстояния линейкой, они должны совпасть, иначе точки не будут симметричными.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серединой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отрезка, соединяющего симметричные точки, лежит на оси симметрии. Кроме того, этот отрезок пересекает прямую под прямым углом.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 числу осей симметрии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сильно различается симметрия у знакомых геометрических фигур.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выделяется максимальной симметрией, а произвольный треугольник не имеет осей совсем; остальные фигуры занимают промежуточные позиции.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 Условные значения для наглядного сравнения.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буквах и знаках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заглавных букв А, М, Т, О и Х можно заметить ось симметрии. Буква О особенно удобна для наблюдения: у неё осей может быть несколько, а буква А обычно симметрична относительно вертикали.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легко узнаются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 эмблемы часто делают симметричными, чтобы они выглядели аккуратно и быстро распознавались. Такая форма помогает глазу сразу выделить знак среди других изображений.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эмблемы в повседневности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зеркального образа фигуры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исходные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точки исходной фигуры и намечают ось симметрии. Это основа построения: без точного выбора точек зеркальный образ получится неточным.
</a:t>
            </a:r>
            <a:endParaRPr lang="en-US" sz="1046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совпадение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исходный и зеркальный рисунок наложением или по измерениям. Если построение выполнено верно, обе фигуры полностью совпадают по виду и размерам.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 в нужном 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всех пар точки соединяют в том же порядке, что и в исходной фигуре. Тогда сохраняются форма, стороны и общий контур.
</a:t>
            </a:r>
            <a:endParaRPr lang="en-US" sz="1116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Отложить 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точки на другой стороне оси откладывают такое же расстояние. Важно измерять аккуратно, чтобы пары точек оказались строго симметричными.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осевой симметрией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при первых построениях, когда ученик спешит и не проверяет каждую пару точек отдельно.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измерениями и выбором симметричных точек; значит, самая полезная проверка — аккуратный контроль расстояний.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«Осевая симметрия фигуры»; дата не указана.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11103"/>
            <a:ext cx="4007700" cy="19154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симметричных точек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признаки пар точек относительно оси симметрии.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согласуются между собой: если выполнено одно свойство, остальные помогают быстро проверить правильность построения.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свойства осевой симметрии из школьной геометрии.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осевая симметрия у фигур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правильна форма многоугольника, тем больше у нее шансов иметь оси симметрии. Число осей помогает быстро распознавать фигуры и отличать их друг от друга.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Произвольный треугольник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треугольник без равных сторон и углов не имеет оси симметрии. Его части нельзя разделить так, чтобы одна половина точно совпала с другой.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 треугольники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 равнобедренный треугольник имеют по одной или нескольким осям, а равносторонний треугольник — сразу три. По ним удобно сравнивать правильные и неправильные фигуры.
</a:t>
            </a:r>
            <a:endParaRPr lang="en-US" sz="1098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несколько осей симметрии, поэтому он остается узнаваемым при отражении относительно разных прямых. Это делает его одной из самых наглядных симметричных фигур.
</a:t>
            </a:r>
            <a:endParaRPr lang="en-US" sz="10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вокруг нас: от природы до узора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бабочки обычно выглядят как две почти одинаковые половины, разделенные вдоль тела. Снежинка тоже производит впечатление точного порядка: ее лучи повторяют друг друга, и форма кажется уравновешенной и легкой для восприятия.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и снежинка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Вышивка, керамический узор или фасад здания часто строятся так, чтобы левая и правая части были похожи. Благодаря этому рисунок выглядит собранным, а у зрителя возникает ощущение ритма, аккуратности и спокойствия.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 архитектура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рисунок на осевую симметрию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готового изображения на симметричность.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и несимметричные объекты в школьном окружении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удобнее всего искать симметрию у предметов с четкими краями и простой формой.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чаще встречается там, где форма регулярна; в повседневных объектах ее можно замечать и в классе, и вне школы.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объектов школьного окружения; дата не указана.
</a:t>
            </a:r>
            <a:endParaRPr lang="en-US" sz="104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и поворот фигуры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 вращение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фигура как бы «смотрит» в зеркало и меняет левую и правую стороны местами. При повороте она вращается вокруг точки, не переходя через прямую.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осевая симметрия, и поворот сохраняют форму и размеры фигуры. Но для отражения обязательно нужны равные расстояния до оси и парное расположение точек по обе стороны.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просто изменила положение вокруг центра, речь идет о повороте. Если же каждая точка нашла зеркальную пару относительно прямой, перед нами осевая симметрия.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помогут быстро вспомнить основные термины и не путать их на практике.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связывает определение, признак и результат построения: это помогает быстрее понимать задания и проверять ответы.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школьной геометрии по теме осевой симметрии.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знание симметрии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и 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аккуратно строить детали, схемы и простые модели. Если части одинаковы, чертеж легче проверить, а результат выглядит точнее и понятнее.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узорах, интерьерах и зданиях симметричные элементы создают порядок и ощущение устойчивости. Благодаря этому форма кажется продуманной и визуально приятной.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осевой симметрией развивает внимание к мелочам, глазомер и пространственное мышление. Эти умения полезны не только в геометрии, но и в других предметах.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помогает увидеть порядок в фигурах: одни части совпадают как отражение в зеркале, а число осей зависит от формы. Этот признак удобно применять в построениях и наблюдениях вокруг нас.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симметрия: главное, что нужно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2026-05-29T01:26:19Z</dcterms:created>
  <dcterms:modified xsi:type="dcterms:W3CDTF">2026-05-29T01:26:19Z</dcterms:modified>
</cp:coreProperties>
</file>