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и автомобильный транспорт: две главные транспортные системы
</a:t>
            </a:r>
            <a:endParaRPr lang="en-US" sz="2437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 грузы попадают туда, где они нужны? Разберём рельсы и дороги.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стремительно росли в XIX веке, а автомобилизация стала массовой в XX. Сегодня они дополняют друг друга: железная дорога тянет дальние объёмы, автомобиль доставляет на короткие расстояния и «последнюю милю». В России рельсов — свыше 85 тыс. км, дороги покрывают почти все районы.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железных дорог и автодорог в географии хозяйства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сопоставлены грузоподъёмность, дальность, скорость, стоимость за тонно-километр и выбросы, чтобы понять, где каждый вид особенно силён.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удобнее для длинных маршрутов и больших партий, а автомобиль — для гибких маршрутов и доставки прямо до адреса.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 качественных характеристик (точные числовые значения не приведены).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транспорта по основным признакам
</a:t>
            </a:r>
            <a:endParaRPr lang="en-US" sz="28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3383" y="2477750"/>
            <a:ext cx="439033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параметрам: назначение, типичная дальность, сильные стороны и ограничения.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выигрывает на больших объёмах и расстояниях, а автомобильный транспорт — на гибкости маршрута и доставке «от двери».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Структурированное сравнение по описанию из учебного материала (без числовых данных).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железнодорожного и автомобильного транспорта
</a:t>
            </a:r>
            <a:endParaRPr lang="en-US" sz="25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груза от отправителя к получателю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перевозки и контрольные точки (документы, вес, график, безопасность).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19" y="131070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6213" y="1310700"/>
            <a:ext cx="222075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431" y="3227677"/>
            <a:ext cx="259088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42800" y="3236167"/>
            <a:ext cx="348900" cy="27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0075" y="3236167"/>
            <a:ext cx="348900" cy="27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железнодорожного транспорта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направляют движение и делают его более устойчивым. Благодаря этому поездам легче сохранять курс и разгоняться, особенно на длинных маршрутах с большим грузопотоком.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и узлы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помогают принимать, отправлять и перегружать составы. Здесь работают диспетчеры и выполняется технологическая подготовка поездов к следующему участку пути.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Локомотивы и вагоны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Локомотив тянет или толкает вагоны, а разные типы вагонов перевозят конкретные грузы. Пассажирские и грузовые составы различаются по конструкции и назначению.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и диспетчерские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движение было безопасным, используются сигналы и система управления поездным движением. Диспетчерский контроль помогает выдерживать график и избегать конфликтов на путях.
</a:t>
            </a:r>
            <a:endParaRPr lang="en-US" sz="999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 и обслуживание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депо проверяют технику, выполняют ремонт и поддерживают готовность локомотивов и вагонов. Регулярное обслуживание снижает риск сбоев и помогает сохранять эффективность перевозок.
</a:t>
            </a:r>
            <a:endParaRPr lang="en-US" sz="10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состав вместо десятков машин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длинный грузовой поезд, который тянет много вагонов в одном направлении. На больших партиях один поезд может заменить десятки грузовиков, снижая нагрузку на дороги.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Грузы для заводов и портов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руда, нефть, зерно, строительные материалы и контейнеры часто идут по железной дороге. Такая перевозка важна для металлургии, добывающей промышленности, сельского хозяйства и работы портов.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маршруты для городов и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поезда соединяют районы и крупные города, когда нужно преодолеть расстояние. Комфорт и регулярность делают железную дорогу заметной частью повседневных поездок.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в хозяйстве и повседневной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железнодорожного транспорта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 особенно выгоден при больших объёмах и дальних расстояниях: поезд способен перемещать много груза за один рейс и сохранять эффективность.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на тонно-километр обычно обходится сравнительно дешевле, а выбросы на единицу груза меньше по сравнению со многими автоперевозками.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движения помогает планировать доставку: поезда меньше зависят от пробок, поэтому сроки становятся более предсказуемыми для предприятий и складов.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требует значительных затрат на строительство и обслуживание путей, станций, мостов, тоннелей и систем связи, поэтому инфраструктура создаётся не за один сезон.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доставляет груз до станций, а до каждого дома, склада или магазина обычно нужна «донастройка» автомобилем, то есть дополнительная перевозка.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железных дорог менее гибкая: новые линии прокладываются долго и требуют крупных инвестиций, поэтому быстро менять маршруты сложнее, чем на автодорогах.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железнодорожного транспорта
</a:t>
            </a:r>
            <a:endParaRPr lang="en-US" sz="2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Легковые авто и автобусы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обслуживают города и сёла: возят людей и обеспечивают регулярные поездки внутри населённых пунктов.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Спецтехника помогает там, где обычный транспорт не подходит: для дорожных работ, служебных задач и перевозок в районах с особенными условиями.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Грузовики и фургоны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перевозки товаров применяются грузовые автомобили и фургоны. Они доставляют грузы к предприятиям и торговым точкам, когда важна близость к точному адресу.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и его роль в перевозках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безопасность автоперевозок напрямую зависят от состояния дорожного полотна: ямы и колея увеличивают тряску, расход топлива и износ шин. На загруженных участках эти потери становятся особенно заметными.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на трассах используют магистрали, кольцевые дороги и развязки, чтобы разносить потоки по времени и направлению. Дополняют систему светофорами, переходами и выделенными полосами для общественного транспорта.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развязки и качество автоперевозок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71733"/>
            <a:ext cx="438000" cy="38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3381" y="1652950"/>
            <a:ext cx="373538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быстро менять путь из‑за дорожной ситуации и подбирать объезд. Это помогает планировать доставку под конкретный график получателя и выбирать удобные трассы для разных партий груза.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«от двери до двери»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довозит груз до склада, магазина или предприятия без сложных пересадок на другой вид транспорта. Такая логистика сокращает время в пути и снижает число операций с грузом.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партии без лишних перегрузок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грузов «небольшим объёмом» автомобиль удобнее: часто перевозка идёт напрямую, без длительного ожидания формирования состава. Это снижает затраты на промежуточные операции.
</a:t>
            </a:r>
            <a:endParaRPr lang="en-US" sz="1153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для срочных отправок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скорость старта, автотранспорт помогает организовать доставку продуктов, медикаментов, почты и мебели. Подходит и для строительных материалов, когда объект находится в удалённом месте.
</a:t>
            </a:r>
            <a:endParaRPr lang="en-US" sz="1134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автомобильного транспорта
</a:t>
            </a:r>
            <a:endParaRPr lang="en-US" sz="29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Автоперевозки сильно зависят от пробок, качества дорог, погоды, цен на топливо и правил дорожного движения.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грузовик обычно перевозит меньше груза, чем поезд, поэтому на дальних маршрутах растут общие расходы.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 школьного курса географии и основ транспорта (без привязки к конкретным моделям техники и маршрутам)
</a:t>
            </a:r>
            <a:endParaRPr lang="en-US" sz="66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массовых и дальних перевозках железная дорога обычно выгоднее по расходу топлива и уровню выбросов. Для автомобилей сильнее проявляется влияние расстояния, массы и состояния дороги.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одни и те же задачи, то по мере роста дальности и объёма преимущества железнодорожного транспорта обычно усиливаются. Для автоперевозок ключевую роль играют условия маршрута.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крупных обзоров по транспорту (направление вывода): IPCC, главы по выбросам транспорта; точные цифры зависят от типа транспорта, груза и маршрута
</a:t>
            </a:r>
            <a:endParaRPr lang="en-US" sz="674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Экологичность и расход топлива при перевозках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83693" y="1771425"/>
            <a:ext cx="2315015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распространённые риски и практические меры, которые снижают вероятность аварий и сбоев в перевозках.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безопасность держится на сочетании технических мер и дисциплины: регулярное обслуживание снижает риск отказов, а контроль и обучение уменьшают ошибки людей и помогают вовремя реагировать.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материалы по транспортной безопасности и правилам эксплуатации (обобщение)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перевозок: основные риски и меры защиты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вид транспорта для перевозки
</a:t>
            </a:r>
            <a:endParaRPr lang="en-US" sz="2519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Схема‑подсказка на основе типичных критериев: масса, расстояние, срочность, стоимость и наличие инфраструктуры.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 готовят на складе: упаковывают, маркируют и оформляют документы. Далее его подвозят к терминалу, чтобы отправить в составе общего маршрута.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часть: доставка автомобилем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прибытия на терминал груз доставляют на предприятие, в магазин или на склад. Так сохраняется гибкость в «последней миле» и сокращается время у получателя.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Дальняя часть: железная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 (или группа грузов) едет поездом между крупными городами. Это помогает перевозить большие объёмы на дальние расстояния с предсказуемым графиком.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Мультимодальные перевозки и совместная работа транспорта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25900"/>
            <a:ext cx="368100" cy="32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транспортной сети России
</a:t>
            </a:r>
            <a:endParaRPr lang="en-US" sz="203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 на больших расстояниях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особенно важны из‑за большой протяжённости страны и расстояний между промышленными центрами и регионами. Это делает снабжение стабильнее для многих отраслей.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узлов и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 часто проходит через станции, терминалы и автомагистрали, образуя цепочки поставок. Узлы помогают сглаживать различия между дальними и короткими участками пути.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снабжения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железная дорога и автомобильный транспорт работают вместе, можно быстрее реагировать на сезонность и спрос. Без такого сочетания устойчивое снабжение предприятий и населения было бы сложнее.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для местных перевозок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обеспечивают связь внутри городов, между посёлками и районными центрами, а также с сельскими территориями. Благодаря этому легче организовать регулярные доставки.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пульте машиниста — показания приборов и сигналы системы. От его внимательности зависит соблюдение графика и правильное реагирование на изменения пути. В работе важны дисциплина, регулярные проверки и чёткое следование инструкциям.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Машинист: управляет движением и отвечает за безопасность
</a:t>
            </a:r>
            <a:endParaRPr lang="en-US" sz="115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планирует рейс, учитывает состояние дороги и время на остановки. Он взаимодействует с диспетчерами и отвечает за сохранность груза. Даже при кратких маршрутах важно соблюдать правила дорожного движения и поддерживать технику в рабочем состоянии.
</a:t>
            </a:r>
            <a:endParaRPr lang="en-US" sz="1034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грузовика: точность маршрута и ответственная доставка
</a:t>
            </a:r>
            <a:endParaRPr lang="en-US" sz="1069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 координирует движение и помогает избежать сбоев в графике. Логист подбирает маршруты и варианты перевозки под задачу клиента. В результате товары приходят вовремя, а ресурсы используются эффективнее.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 и логист: собирают цепочки перевозок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железными дорогами и автотранспортом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и автомобиль — единая система перевозок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 эффективен для тяжёлых, массовых и дальних перевозок, а автомобильный незаменим для гибкой доставки, коротких маршрутов и адресной связи. Вместе они поддерживают работу экономики и повседневную жизнь людей.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2026-05-11T22:51:37Z</dcterms:created>
  <dcterms:modified xsi:type="dcterms:W3CDTF">2026-05-11T22:51:37Z</dcterms:modified>
</cp:coreProperties>
</file>