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роль витаминов в жизни человека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— необходимые для здоровья и роста вещества в нашем организме.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учёные обнаружили витамины — вещества, жизненно важные для здоровья. Благодаря им удалось понять причины болезней, связанных с дефицитом важных нутриентов в пище.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открывали витамины и почему они важны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витаминов: водорастворимые и жирорастворимые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Водорастворимые витамины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водорастворимым относятся витамины группы B и витамин C. Они не накапливаются в организме и нуждаются в ежедневном поступлении с пищей.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 (A, D, E, K) накапливаются в печени и жировой ткани. Избыток этих витаминов повышает риск токсических эффектов.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А: функции, источники и роль в организме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А поддерживает зрение, участвует в формировании зрительных пигментов и помогает глазам адаптироваться к темноте.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стимулирует рост клеток и сохраняет здоровье кожи и слизистых оболочек, укрепляя защитные функции организма.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витамина А: печень, рыба, яйца, молочные продукты, а также овощи оранжевого и зелёного цвета, например, морковь и шпинат.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витамина А может приводить к нарушению зрения, сухости кожи и повышенной восприимчивости к инфекциям.
</a:t>
            </a:r>
            <a:endParaRPr lang="en-US" sz="9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вырабатывается в коже под воздействием солнечных лучей и содержится в жирной рыбе, яйцах и молочных продуктах.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регулирует обмен кальция и фосфора, обеспечивая прочность костей и зубов, что особенно важно для растущих подростков.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витамина D вызывает рахит, приводит к костным деформациям и снижает иммунитет, повышая риск инфекций.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D: укрепление костей и иммунитета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05214"/>
            <a:ext cx="4867800" cy="26200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витаминов: источники и функции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витамины, их функции и популярные источники питания, покрывающие потребности подростков.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оптимальные запасы витаминов у подростков, снижая дефицит.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медицинских наук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B: поддержка энергии и нервной 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витамина B1 для мозга и мышц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B1 участвует в преобразовании пищи в энергию. Его влияние особенно заметно при умственной и физической активности, помогая подросткам сохранять бодрость.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витамина B6 в формировании нервной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B6 способствует синтезу нейротрансмиттеров, отвечающих за настроение и концентрацию. Дефицит может привести к усталости и раздражительности.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B12 и здоровье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необходим для образования красных кровяных клеток и нормальной работы нервной системы. Источники B12 — мясо, яйца и молочные продукты.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494" y="1597175"/>
            <a:ext cx="210262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C: ключ к здоровью и иммунитету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Заживление ран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способствует быстрому восстановлению тканей, ускоряет заживление повреждений кожи и слизистых оболочек.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активизирует иммунные клетки, защищая организм от вирусных и бактериальных инфекций.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клетки от разрушительного влияния свободных радикалов, замедляя процессы старения и повреждения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в витаминах для подростков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нуждаются в повышенном количестве витаминов из-за интенсивного роста и активного образа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нормы ориентированы на обеспечение оптимального развития и снижения риска дефицита.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гиповитаминоза: симптомы нехватки витаминов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дефицит продолжается длительно, может развиться цинга, бери-бери, рахит и снижаться иммунитет с ухудшением адаптации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возникают усталость, ухудшение памяти, ломкость волос и ногтей, а также сухость кожи, что сигнализирует о недостатке витаминов.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авитаминоза у подростков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Однообразное питание с преобладанием обработанных продуктов снижает поступление жизненно важных витаминов, что особенно заметно в рационе многих подростков с быстрым темпом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овощей и фруктов ограничивает поступление витаминов С и группы B, необходимых для роста и нормального функционирования организма во время активного развития.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Стрессы и хронические заболевания желудочно-кишечного тракта ухудшают усвоение витаминов, создавая дополнительные риски дефицита и снижая защитные силы организма.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повышенная активность увеличивают потребность в витаминах, а сезонные ограничения и финансовые факторы могут ограничивать доступ к разнообразному и качественному питанию.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витаминов: гипервитаминоз и его риски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бесконтрольного приёма добавок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приём витаминов A и D часто связан с добавками. Это может вызвать головные боли, тошноту и повреждение печени, что требует консультации врача и контроля дозировок.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случаи гипервитаминоза от пищи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Переизбыток витаминов из обычного питания встречается редко, однако избыток жирорастворимых витаминов накапливается в организме, вызывая ломкость костей и нарушения роста при длительном превышении доз.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витаминов в учебе и физической активности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и витамин C улучшают концентрацию, память и умственную деятельность, что важно для успешного обучения и запоминания нового материала подростками.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вместе с кальцием укрепляют кости, снижая риск травм у подростков, занимающихся спортом и активными играми.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 защищает мышечные клетки от повреждений и способствует быстрому восстановлению после физических нагрузок, поддерживая выносливость и силу.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этих витаминов снижает выработку антител, увеличивая вероятность частых заболеваний и замедляя процесс выздоровления.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Института иммунологии РАН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сопротивляемости инфекциям у подростков при достаточном уровне витаминов C, A и D
</a:t>
            </a:r>
            <a:endParaRPr lang="en-US" sz="21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натуральные источники витаминов для подростков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свежих овощей и фруктов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сезонные овощи, фрукты и ягоды — лучшие источники витаминов C, A и группы B, обеспечивающие организм необходимыми микроэлементами для роста.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белковых продуктов и злаков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Рыба, яйца, злаки и орехи содержат витамин D и витамины группы B, они важны для развития костей и нервной системы, особенно при активном образе жизни подростков.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20114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витаминов в популярных продуктах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содержание ключевых витаминов в привычных продуктах, обеспечивающих покрытия суточной нормы без добавок.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продуктов чаще всего обеспечивает полное удовлетворение потребности в витаминах без необходимости дополнительных добавок.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институт питания РФ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витаминов в организме от пищи к клеткам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усвоения витаминов и риски потери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Витаминные добавки: когда они необходимы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Добавки назначаются при выявленном дефиците витаминов, что часто подтверждается медицинскими анализами и врачебным наблюдением.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диеты, такие как вегетарианство или пищевая аллергия, требуют дополнительного контроля и коррекции витаминного баланса с помощью добавок.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желудочно-кишечного тракта, влияющие на всасывание питательных веществ, делают назначение витаминов особенно важным, но только под контролем врача.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о витаминах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из добавок не могут полностью заменить полезные вещества, получаемые с натуральной пищей, которая содержит комплекс сопутствующих элементов.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гипервитаминоз невозможен, опасен, ведь переизбыток особенно жирорастворимых витаминов приводит к серьёзным нарушениям здоровья.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не являются универсальным лекарством от всех болезней, их роль — поддержка организма, а не замена лечения при заболеваниях.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витаминов всегда безопасен — ошибочное убеждение, так как несоблюдение дозирования может вызвать токсические эффекты и стресс для организма.
</a:t>
            </a:r>
            <a:endParaRPr lang="en-US" sz="9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— ключ к здоровью и развитию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витаминов обеспечивает активный рост, здоровье и защиту организма подростков. Разнообразное питание формирует крепкие привычки для успешного физического и умственного развития.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2026-05-09T21:21:29Z</dcterms:created>
  <dcterms:modified xsi:type="dcterms:W3CDTF">2026-05-09T21:21:29Z</dcterms:modified>
</cp:coreProperties>
</file>