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нами и в природе учат добру, заботе и ответственности.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братьях наших меньших
</a:t>
            </a:r>
            <a:endParaRPr lang="en-US" sz="44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книгах и в жизни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чтения животные становятся героями сказок, стихов и рассказов. Они умеют смешить, удивлять и подсказывать, как поступать по-доброму. А ещё многие из них живут рядом с нами дома — и это делает тему особенно близкой.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легче увидеть, что у каждого живого существа свои привычки, дом и потребности.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животных чаще всего рассматривают на этом уроке: домашних, диких, птиц и насекомых.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и мягкий коврик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любит тепло, чистоту и спокойную обстановку. Она может свернуться клубочком у окна, мурлыкать и наблюдать за домом с важным видом. Рядом стоят миска с водой и кормом, а на полу лежит мягкий коврик для отдыха.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и забота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кошки хорошее настроение, она ловит клубок, тянется лапками и совсем не прочь поиграть. Но даже самая весёлая игра не заменит заботу взрослых: питомцу нужны вода, еда, чистый лоток и ласковое отношение.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— пушистая хозяйка дома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— верный друг человека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быстро запоминает голос хозяина, простые команды и привычный распорядок дня. Она радуется прогулкам, играм и вниманию, а спокойный добрый тон понимает лучше, чем громкие окрики.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собаки-поводыри, которые помогают людям ориентироваться, собаки-спасатели, которые ищут тех, кто попал в беду, и собаки-сторожа, которые охраняют дом и двор.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собаки важны еда по времени, чистая вода, движение и уход. Она чувствует настроение человека и особенно любит, когда с ней разговаривают ласково и без грубости.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заботятся о домашнем питомце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питомца всегда должны быть чистая миска, свежая вода и подходящий корм. Регулярное питание помогает ему быть бодрым, здоровым и весёлым.
</a:t>
            </a:r>
            <a:endParaRPr lang="en-US" sz="1289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уход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Шерсть, лапы, клетка или домик нуждаются в уходе. Чистое место для жизни делает животному спокойнее и безопаснее, а ещё помогает ему не болеть.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Ласка без грубости
</a:t>
            </a:r>
            <a:pPr algn="l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Крик, боль и резкая игра животному не подходят. Ему нужны спокойный голос, добрые руки и терпеливое отношение, чтобы чувствовать себя в безопасности.
</a:t>
            </a:r>
            <a:endParaRPr lang="en-US" sz="126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здоровью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питомец вялый, прячется или не ест, это тревожный знак. В такой ситуации нужно сразу позвать взрослого и обратиться к ветеринару.
</a:t>
            </a:r>
            <a:endParaRPr lang="en-US" sz="12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животному, если оно в беде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встрече с потерявшимся или больным животным.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живут в своём доме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Лиса, заяц, ёж, белка и медведь чувствуют себя хорошо в лесу, где есть тишина, деревья, кусты и чистая вода. Им нужна свобода, а не квартира и миска на кухне.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Диких животных нельзя кормить с рук и нельзя подходить к ним слишком близко. Даже если зверёк кажется тихим и милым, ему важны расстояние, покой и естественная среда.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помогают природе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Охотники за вредителями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Воробьи, синицы, дятлы и совы помогают сдерживать насекомых-вредителей. Так деревья и растения остаются здоровее, а лесу легче расти и дышать.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делают мир живым и радостным своим щебетом и пением. Их голоса слышны и в городе, и в лесу, поэтому природа кажется особенно нарядной.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подкормка
</a:t>
            </a:r>
            <a:pPr algn="l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трудно найти корм под снегом и льдом. Им полезны семечки и зёрнышки, а вот хлеб и солёная еда могут навредить.
</a:t>
            </a:r>
            <a:endParaRPr lang="en-US" sz="156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с цветка на цветок. Благодаря этому появляются плоды, ягоды и семена, а растения могут продолжать свой жизненный круг.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тоже помогают растениям, когда перелетают с одного цветка на другой. Они не только украшают луг, но и участвуют в жизни природы.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убирают лесные остатки растений и помогают поддерживать порядок в лесу. Их труд незаметен, но без него лесу было бы гораздо труднее.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насекомые маленькие, их польза очень велика. Иногда именно крошечные помощники делают для природы самое важное дело.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очень полезные насекомые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тревожные сигналы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вырубают, вода загрязняется, а люди оставляют мусор, животным становится труднее жить и находить пищу и укрытие.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заповедники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сохраняют тихие и чистые места, где звери и птицы могут жить спокойно, без лишнего шума и опасности.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 за редкими видами, а законы запрещают охоту. Так у животных появляется шанс не исчезнуть навсегда.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нуждаются в защите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Приют — место, где животным помогают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приюте бездомных кошек и собак кормят, поят и лечат. Здесь им дают тёплое место для сна и стараются, чтобы они не боялись людей.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приносят корм, одеяла и лекарства, а сотрудники ищут питомцам новых хозяев. Для многих животных это первый шаг к новой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рядом с животными
</a:t>
            </a:r>
            <a:endParaRPr lang="en-US" sz="2968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Незнакомое животное нельзя гладить без взрослого. Даже дружелюбная собака или кошка может испугаться, если к ней подойти слишком быстро.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собаке не подходят во время еды и сна. В такие минуты она хочет покоя, а не игр, даже самых весёлых и добрых.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Дикому зверю не смотрят прямо в глаза и не кричат рядом с ним. Спокойствие и расстояние помогают избежать страха и 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9786" y="1295150"/>
            <a:ext cx="524578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и животные нужны друг другу
</a:t>
            </a:r>
            <a:endParaRPr lang="en-US" sz="2502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даёт питомцу крышу над головой, чистое место для отдыха и заботу. Благодаря этому животное чувствует себя спокойно и безопасно.
</a:t>
            </a:r>
            <a:endParaRPr lang="en-US" sz="132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любимец радует детей и взрослых каждый день. Уход за ним учит замечать чужие нужды, быть терпеливым и отвечать за свои поступки.
</a:t>
            </a:r>
            <a:endParaRPr lang="en-US" sz="12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Животному нужны корм, вода и правильный режим. Когда человек заботится о питомце регулярно, он показывает настоящую дружбу, а не просто хорошее настроение.
</a:t>
            </a:r>
            <a:endParaRPr lang="en-US" sz="124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собака или хомяк могут стать настоящим другом. Они помогают человеку чувствовать себя нужным, добрым и внимательным к живому.
</a:t>
            </a:r>
            <a:endParaRPr lang="en-US" sz="13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работают с животными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и зоолог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Ветеринар лечит животных и помогает им быстрее выздоравливать. Зоолог изучает жизнь зверей и птиц, чтобы лучше понимать их повадки и привычки.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Кинолог и смотритель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Кинолог работает с собаками и учит их выполнять команды. Смотритель ухаживает за животными в зоопарке, следит за кормом, чистотой и спокойствием.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дети могут помогать братьям нашим меньшим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не мусорить в парке, не ломать кормушки и зимой подсыпать птицам семечки или зёрнышки. Чистое место для жизни — уже большая помощь.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напоминать взрослым о прививках, корме и заботе о домашних животных. Питомцу особенно нужен порядок, внимание и своевременная помощь.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говорить с животными спокойно, не тянуть их за хвост и не мешать им отдыхать. Ежедневная ласка важнее редкого, но шумного подвига.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30707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собаки сильный нос
</a:t>
            </a:r>
            <a:endParaRPr lang="en-US" sz="1170" dirty="0"/>
          </a:p>
        </p:txBody>
      </p:sp>
      <p:sp>
        <p:nvSpPr>
          <p:cNvPr id="10" name="Text 2"/>
          <p:cNvSpPr txBox="1"/>
          <p:nvPr/>
        </p:nvSpPr>
        <p:spPr>
          <a:xfrm>
            <a:off x="3091963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улавливает запахи намного лучше человека. Именно поэтому её часто используют там, где нужно что-то искать или находить след.
</a:t>
            </a:r>
            <a:endParaRPr lang="en-US" sz="978" dirty="0"/>
          </a:p>
        </p:txBody>
      </p:sp>
      <p:sp>
        <p:nvSpPr>
          <p:cNvPr id="11" name="Text 3"/>
          <p:cNvSpPr txBox="1"/>
          <p:nvPr/>
        </p:nvSpPr>
        <p:spPr>
          <a:xfrm>
            <a:off x="1406563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кошки отличный слух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1436563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слышит очень тонкие звуки и чувствует запахи лучше, чем кажется. Поэтому она так быстро замечает шорох у двери или на кухне.
</a:t>
            </a:r>
            <a:endParaRPr lang="en-US" sz="978" dirty="0"/>
          </a:p>
        </p:txBody>
      </p:sp>
      <p:sp>
        <p:nvSpPr>
          <p:cNvPr id="13" name="Text 5"/>
          <p:cNvSpPr txBox="1"/>
          <p:nvPr/>
        </p:nvSpPr>
        <p:spPr>
          <a:xfrm>
            <a:off x="63815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Черепаха носит панцирь
</a:t>
            </a:r>
            <a:endParaRPr lang="en-US" sz="1170" dirty="0"/>
          </a:p>
        </p:txBody>
      </p:sp>
      <p:sp>
        <p:nvSpPr>
          <p:cNvPr id="14" name="Text 6"/>
          <p:cNvSpPr txBox="1"/>
          <p:nvPr/>
        </p:nvSpPr>
        <p:spPr>
          <a:xfrm>
            <a:off x="641158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защищает черепаху от опасности, словно крепкий домик. Он всегда с ней, куда бы она ни отправилась.
</a:t>
            </a:r>
            <a:endParaRPr lang="en-US" sz="1114" dirty="0"/>
          </a:p>
        </p:txBody>
      </p:sp>
      <p:sp>
        <p:nvSpPr>
          <p:cNvPr id="15" name="Text 7"/>
          <p:cNvSpPr txBox="1"/>
          <p:nvPr/>
        </p:nvSpPr>
        <p:spPr>
          <a:xfrm>
            <a:off x="472618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— ночной охотник
</a:t>
            </a:r>
            <a:endParaRPr lang="en-US" sz="1170" dirty="0"/>
          </a:p>
        </p:txBody>
      </p:sp>
      <p:sp>
        <p:nvSpPr>
          <p:cNvPr id="16" name="Text 8"/>
          <p:cNvSpPr txBox="1"/>
          <p:nvPr/>
        </p:nvSpPr>
        <p:spPr>
          <a:xfrm>
            <a:off x="475618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хорошо видит в темноте и умеет поворачивать голову очень далеко. Это помогает ей замечать добычу почти без шума.
</a:t>
            </a:r>
            <a:endParaRPr lang="en-US" sz="1042" dirty="0"/>
          </a:p>
        </p:txBody>
      </p:sp>
      <p:sp>
        <p:nvSpPr>
          <p:cNvPr id="17" name="Text 9"/>
          <p:cNvSpPr txBox="1"/>
          <p:nvPr/>
        </p:nvSpPr>
        <p:spPr>
          <a:xfrm>
            <a:off x="354500" y="320675"/>
            <a:ext cx="6575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животных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заяц, который не растерялся
</a:t>
            </a:r>
            <a:pPr algn="ctr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в сказке заяц заметил, что лес стал очень тихим. Он не стал хвастаться, а помог друзьям найти дорогу домой. Сначала он боялся, но потом проявил смелость и стал настоящим героем для всей полянки.
</a:t>
            </a:r>
            <a:endParaRPr lang="en-US" sz="1209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умел слушать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стихотворении жил кот, который любил сидеть у окна и слушать детские разговоры. Он никогда не перебивал и будто понимал каждое слово. За это его уважали даже самые шумные герои книжного двора.
</a:t>
            </a:r>
            <a:endParaRPr lang="en-US" sz="1267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Птичий хор на рассвете
</a:t>
            </a:r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ранним утром воробьи, синицы и дятел устроили настоящий концерт. Каждый пел по-своему, но вместе они создавали радостную музыку. Эта история напоминает, что дружба делает даже маленький мир очень ярким.
</a:t>
            </a:r>
            <a:endParaRPr lang="en-US" sz="1211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сказках и стихах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умеют чувствовать боль, страх, радость и доверие. Поэтому с ними нужно обращаться бережно, как с живыми существами, а не как с игрушками.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питомцам человек даёт дом, еду и защиту, а диким животным важны свобода, тишина и чистая природа. У каждого — своё место в мире.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добр к животным, мир вокруг становится теплее и спокойнее. Недаром говорят: добро начинается с малого, даже с чашки воды и тихого голоса.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Беречь, любить,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учат нас замечать живое вокруг, быть терпеливыми и добрыми. А книги помогают увидеть в них друзей, помощников и настоящих героев.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2026-05-24T00:09:01Z</dcterms:created>
  <dcterms:modified xsi:type="dcterms:W3CDTF">2026-05-24T00:09:01Z</dcterms:modified>
</cp:coreProperties>
</file>