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клетки, её деление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319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жизни: она питается, растёт, делится и обновляется.
</a:t>
            </a:r>
            <a:endParaRPr lang="en-US" sz="319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 — основа организма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человека, животных и растений состоит из клеток. Они выполняют разные задачи, а рост и восстановление тела возможны благодаря увеличению их числа и делению старых клеток на новые.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550" y="3266100"/>
            <a:ext cx="2511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клетки и их функции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участвуют в образовании белков, без которых клетка не может расти и выполнять свои функции. Белки нужны для строительства клеточных структур и работы организма.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управляет работой клетки. Оно «даёт команды» для роста, обмена веществ и деления, помогая клетке действовать согласованно.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клетку от окружающей среды, сохраняет её целостность и пропускает только нужные вещества. Благодаря мембране клетка может обмениваться веществами, не теряя свой состав.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изнутри и служит средой, в которой перемещаются вещества и работают органоиды. В ней происходят многие важные химические процессы.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помогают клетке получать энергию из питательных веществ. Энергия нужна для движения, роста, синтеза веществ и других жизненно важных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маленькая живая система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 и регулирует обмен веществ. Она защищает внутреннее содержимое и помогает сохранять нужные условия для жизни клетки.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направляет работу клетки. Именно оно помогает клетке расти, делиться и выполнять свои функции в нужное время.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часто называют «энергостанциями» клетки. Они помогают получать энергию из питательных веществ, чтобы клетка могла двигаться, расти и обновляться.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клеточная стенка и крупная вакуоль. Эти структуры делают её более прочной, помогают сохранять форму и запасать воду и вещества.
</a:t>
            </a:r>
            <a:endParaRPr lang="en-US" sz="1105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работает как маленький город: у неё есть защита, управление, «энергоснабжение» и внутренний транспорт. Все части действуют вместе, чтобы поддерживать жизнь клетки.
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времени уходит на обмен веществ: клетка постоянно получает, преобразует и использует вещества.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«Жизнедеятельность клетки»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клетке каждый день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непрерывно работает, а деление занимает меньше времени, чем повседневный обмен веществ.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входят в клетку через мембрану и попадают в цитоплазму. Затем они становятся сырьём для дальнейших процессов, которые поддерживают жизнь клетки и её рост.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вещества распадаются на более простые части. Это помогает клетке использовать их для строительства собственных структур и для получения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клеточном дыхании клетка получает энергию, необходимую для движения, синтеза веществ и других процессов. Без этой энергии клетка не может нормально работать.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клетки выводятся углекислый газ, вода и другие ненужные вещества. Выделение помогает сохранять внутри клетки подходящие условия и предотвращает накопление лишних продуктов обмена.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дыхание и выделение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клетка получает, использует и выводит вещества в ходе жизнедеятельности.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увеличивается, а затем делится, чтобы не стать слишком большой и неудобной для обмена веществ.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образуются после деления одной исходной клетки.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тема «Рост и деление клетки»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 животной клетки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клетками растений и животных.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лучше сохраняет форму и запасает вещества, а животная клетка более разнообразна по форме.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сравнение клеток растений и 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делиться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делятся, их становится больше, и организм увеличивается в размерах. Так растут дети, развиваются растения и формируются ткани у животных.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или повреждённые клетки заменяются новыми. Это помогает заживлять раны, обновлять кожу и поддерживать работу тканей в хорошем состоянии.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деление клетки — это способ размножения. Одна клетка разделяется на две, и каждая из них начинает самостоятельную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деления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перед образованием двух дочерних клеток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наследственная информация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перед 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ДНК копируется. Это нужно, чтобы каждая дочерняя клетка получила полный набор наследственной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становятся видимыми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деления ДНК уплотняется и образует хромосомы. Поэтому в этот момент их особенно хорошо видно под микроскопом.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 ядре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хранится в молекуле ДНК. Она содержит «инструкции» для работы клетки и признаков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деление удваивает число клеток. Поэтому даже несколько последовательных делений быстро дают заметный рост ткани.
</a:t>
            </a:r>
            <a:endParaRPr lang="en-US" sz="122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расчёт по правилу удвоения числа клеток при делении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клеток становится после деления
</a:t>
            </a:r>
            <a:endParaRPr lang="en-US" sz="315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 принципу удвоения: чем больше делений, тем быстрее увеличивается число клеток и объём организма.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клеток связано с ростом человека
</a:t>
            </a:r>
            <a:endParaRPr lang="en-US" sz="2816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 в 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возрасте клетки делятся особенно быстро, поэтому тело увеличивается в длину и массе. Особенно заметно это в костях, мышцах и коже, которые постоянно обновляются.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завершения основного роста деление клеток не прекращается. Оно помогает заменять старые клетки кожи, крови и других тканей, поддерживая их нормальную работу.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небольших травмах новые клетки заполняют повреждённый участок и восстанавливают ткань. Поэтому деление клеток важно не только для роста, но и для восстановления организма.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активного развития телу нужно больше питательных веществ и энергии. Если условия питания и отдыха хорошие, клетки делятся эффективнее и рост идёт заметно быстрее.
</a:t>
            </a:r>
            <a:endParaRPr lang="en-US" sz="12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85038"/>
            <a:ext cx="3856200" cy="13780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проходит несколько этапов подготовки, прежде чем разделиться на две дочерние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наращивает ресурсы и копирует ДНК, а затем делится. Такая последовательность помогает сохранить наследственную информацию без потерь.
</a:t>
            </a:r>
            <a:endParaRPr lang="en-US" sz="1152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клеточного цикла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что происходит перед делением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восстанавливают повреждения
</a:t>
            </a:r>
            <a:endParaRPr lang="en-US" sz="2822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Рана заживает изнутри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пореза клетки вокруг повреждения начинают делиться быстрее. Новые клетки постепенно заполняют пустое место и помогают коже снова стать цельной. Так организм защищает себя от потери влаги и проникновения микробов.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рост у растений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новые клетки образуются в местах роста — у корней и побегов. Благодаря этому растение может удлиняться, формировать новые листья и восстанавливаться после повреждения отдельных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ткани обновляются намного быстрее других, потому что организм по-разному использует их клетки. На процесс также влияют внешние условия и общее состояние тела.
</a:t>
            </a:r>
            <a:endParaRPr lang="en-US" sz="99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факторов, влияющих на деление клеток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деления клеток
</a:t>
            </a:r>
            <a:endParaRPr lang="en-US" sz="3397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зависит и от внутренних, и от внешних факторов: чем выше потребность ткани в обновлении, тем активнее идёт деление.
</a:t>
            </a:r>
            <a:endParaRPr lang="en-US" sz="11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делится только тогда, когда организм действительно нуждается в новых клетках. Это помогает тканям сохранять правильное строение и работать согласованно.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ДНК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проверяет наследственный материал и исправляет ошибки, если они появляются. Такая проверка снижает риск появления клеток с нарушенной работой.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слишком быстрого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клетки начинают делиться без контроля, их становится слишком много. Тогда может возникнуть опухоль, которая мешает нормальной работе тканей и органов.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существуют механизмы контроля, которые останавливают деление при ошибках. Благодаря этому организм сохраняет здоровье и лучше защищается от нарушений.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деление клеток должно быть точным
</a:t>
            </a:r>
            <a:endParaRPr lang="en-US" sz="29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деления клеток к образованию тканей, органов и целого организма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получает вещества, превращает их в энергию и новые соединения, растёт и делится. Именно поэтому организм может развиваться, обновляться и восстанавливаться на протяжении всей жизни.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2026-05-31T18:56:19Z</dcterms:created>
  <dcterms:modified xsi:type="dcterms:W3CDTF">2026-05-31T18:56:19Z</dcterms:modified>
</cp:coreProperties>
</file>