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последовательности и способы их 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Упорядоченные числа, правила и способы находить любой член.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Последовательности в алгебре 9 класса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понять прогрессии, замечать закономерности и описывать изменения в таблицах, формулах и реальных ситуациях — от начислений до изменения температуры.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числовая последовательность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6229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Упорядоченный ряд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последовательность — это числа, записанные в определённом порядке. Здесь важно не только, какие числа выбраны, но и в какой последовательности они расположены.
</a:t>
            </a:r>
            <a:endParaRPr lang="en-US" sz="1050" dirty="0"/>
          </a:p>
        </p:txBody>
      </p:sp>
      <p:sp>
        <p:nvSpPr>
          <p:cNvPr id="9" name="Text 3"/>
          <p:cNvSpPr txBox="1"/>
          <p:nvPr/>
        </p:nvSpPr>
        <p:spPr>
          <a:xfrm>
            <a:off x="4866178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члена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элемент имеет свой номер: первый, второй, третий и так далее. Для записи используют обозначение a_n, где n показывает номер нужного члена.
</a:t>
            </a:r>
            <a:endParaRPr lang="en-US" sz="1050" dirty="0"/>
          </a:p>
        </p:txBody>
      </p:sp>
      <p:sp>
        <p:nvSpPr>
          <p:cNvPr id="10" name="Text 4"/>
          <p:cNvSpPr txBox="1"/>
          <p:nvPr/>
        </p:nvSpPr>
        <p:spPr>
          <a:xfrm>
            <a:off x="2659366" y="3396572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имеет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Последовательности 2, 5, 8 и 8, 5, 2 состоят из одних и тех же чисел, но это разные последовательности, потому что порядок элементов не совпадает.
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 последовательности и его номер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81575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номер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показывает место числа в ряду. Если известно, что это третий член, значит нужно смотреть именно на a3, а не на соседние элементы.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439788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последовательности 3, 6, 9, 12 получаем a1=3, a2=6, a3=9, a4=12. Такая запись сразу связывает каждое число с его позицией.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83651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номер и значение не путают, легче находить нужный член, проверять правило и сравнивать несколько последовательностей между собой.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3423476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Ступеньки, карточки или точки с нумерацией помогают увидеть, как каждому номеру соответствует своё число и как ряд строится по порядку.
</a:t>
            </a:r>
            <a:endParaRPr lang="en-US" sz="10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959903"/>
            <a:ext cx="4750071" cy="18930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задания последовательности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ряд чисел можно задать по-разному: кратко словами, наглядно в таблице, точно формулой или через правило перехода.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способа зависит от задачи: увидеть правило, быстро вычислить член или показать, как последовательность строится.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9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48" y="2040949"/>
            <a:ext cx="658979" cy="6589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14189" y="2069872"/>
            <a:ext cx="676275" cy="601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52084" y="2040949"/>
            <a:ext cx="658979" cy="6589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Словесный способ задания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Словесный способ задания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5301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словами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Закономерность формулируют обычной фразой: например, «каждое следующее число увеличивается на 3» или «члены чередуются 2 и 7».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114189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Удобен для простых рядов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хорош, когда правило легко заметить сразу. Он помогает быстро описать последовательность без длинных вычислений и дополнительных записей.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733078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всегда удобен далеко вперёд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нужен далёкий член последовательности, словесного правила может быть недостаточно: тогда проще использовать формулу или рекуррентную запись.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последовательности с постоянной прибавкой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соответствует одному номеру члена. Такая запись помогает увидеть, что изменения происходят равномерно и без резких скачков.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разность между соседними членами постоянна, график показывает регулярный рост и облегчает поиск общего правила.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алгебре 9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общего члена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номером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задаёт зависимость a_n от номера n. Поэтому можно сразу вычислить нужный член, не выписывая все предыдущие значения по порядку.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a_n=3n+1, то получаем 4, 7, 10, 13 и дальше. Формула сразу показывает, как меняется последовательность при увеличении номера.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27056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 для больших номеров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удобно находить 10-й, 20-й или 100-й член. В таких случаях перебор занимает слишком много времени, а формула даёт ответ быстро.
</a:t>
            </a:r>
            <a:endParaRPr lang="en-US" sz="10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7460"/>
            <a:ext cx="3421786" cy="282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6444" y="2327460"/>
            <a:ext cx="3421786" cy="28269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табличный способ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86266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как карта последовательности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рядом стоят номер члена и его значение. Например, для ряда 5, 8, 11, 14, 17 легко увидеть, как меняются числа от строки к строке. Такой вид записи удобен для проверки и сравнения соседних элементов.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4253885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с первого взгляда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заметить постоянную разность и проверить, совпадает ли найденное правило с уже известными членами. Если нужно, по ней можно быстро сверить формулу и не допустить ошибки в записи.
</a:t>
            </a:r>
            <a:endParaRPr lang="en-US" sz="10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следующий член последовательности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поиска правила по данным членам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Рекуррентный способ задания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32059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член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начинается с заданного первого члена. Он служит отправной точкой, от которой дальше строится весь ряд чисел.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168712" y="2545107"/>
            <a:ext cx="2132056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перехода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каждого следующего члена указывается, как получить его из предыдущего: прибавить, вычесть, умножить или применить другое правило.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685802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расчёт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нужный член, значения вычисляют последовательно одно за другим. Такой способ особенно удобен, когда важно показать ход построения последовательности.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5272" y="1426907"/>
            <a:ext cx="3952280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задания последовательностей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ряд чисел можно записать по-разному. Выбор способа зависит от того, нужно ли увидеть правило, быстро вычислить значение или показать ход построения.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способ полезен в своей ситуации: одни лучше для понимания правила, другие — для быстрого вычисления или пошаговой записи.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9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именно такой постоянный шаг имеет пример 1, 4, 7, 10, 13.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разность соседних членов помогает быстро распознать арифметическую последовательность и отличить её от других рядов чисел.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374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пример последовательности 1, 4, 7, 10, 13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последовательностей по характеру изменения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числа сами по себе, а общий вид изменения: равномерный шаг, ускорение или повторяющийся рисунок.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характеру изменения можно быстро отличить тип последовательности, даже если первые члены выглядят похоже.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описанию типов последовательностей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081"/>
            <a:ext cx="3975925" cy="26286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4200" y="2328081"/>
            <a:ext cx="3975925" cy="262861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Наглядные модели последовательностей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16621" y="1544166"/>
            <a:ext cx="354033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и ступеньки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изображать члены последовательности точками или ступеньками, легче заметить, как меняется значение на каждом шаге. Такая модель помогает связать номер элемента с его местом в ряду и увидеть порядок без длинных вычислений.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4861995" y="1544166"/>
            <a:ext cx="354033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из фигур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Треугольная схема для последовательности 1, 3, 6, 10 показывает рост очень наглядно: каждый следующий рисунок добавляет новый слой. По такой модели удобно объяснять, почему число элементов увеличивается неравномерно, а по определённому закону.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3450" y="3132916"/>
            <a:ext cx="4006800" cy="15768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проверять правило последовательности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Подставьте номера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проверьте правило на нескольких известных номерах. Если формула верна, она должна дать именно те значения, которые уже записаны в последовательности, без расхождений.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результаты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сопоставьте вычисленные члены с исходными данными. Особое внимание уделяйте знакам, разности и порядку действий: даже одна ошибка меняет весь ответ.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5791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Уточните закономерность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хотя бы один член не совпал, правило нужно пересмотреть. Иногда последовательность задаётся не прибавлением, а чередованием, повторением или зависимостью от номера.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задать последовательность по данным членам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по первым значениям определить правило и выбрать удобную форму записи.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задания по последовательностям встречаются чаще всего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заданиях нужно заметить закономерность и продолжить ряд. Реже встречаются построение таблицы или графического представления.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акцент в упражнениях — на распознавание правила и вычисление по номеру, а не на оформление записи.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типов заданий по теме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0572" y="1983800"/>
            <a:ext cx="408111" cy="4664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8921" y="1983800"/>
            <a:ext cx="466413" cy="4664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522" y="1983800"/>
            <a:ext cx="408111" cy="46641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последовательностями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530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номером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путают номер члена и само значение числа. Из-за этого записывают неверные ответы, хотя правило было найдено правильно.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35280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первого члена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забыть начать с первого элемента, вся последовательность сдвигается. Тогда формула или правило перестают совпадать с данными.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19125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верное правило стоит проверить на нескольких членах. Это помогает заметить ошибку в знаке, разности или порядке действий до окончательной записи.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числовых последовательностях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последовательность — это упорядоченный ряд чисел с понятным правилом. Умение читать и задавать такие ряды помогает быстро находить члены последовательности, сравнивать закономерности и решать задачи по алгебре.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2026-05-29T14:58:22Z</dcterms:created>
  <dcterms:modified xsi:type="dcterms:W3CDTF">2026-05-29T14:58:22Z</dcterms:modified>
</cp:coreProperties>
</file>